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985" r:id="rId4"/>
  </p:sldMasterIdLst>
  <p:notesMasterIdLst>
    <p:notesMasterId r:id="rId21"/>
  </p:notesMasterIdLst>
  <p:handoutMasterIdLst>
    <p:handoutMasterId r:id="rId22"/>
  </p:handoutMasterIdLst>
  <p:sldIdLst>
    <p:sldId id="478" r:id="rId5"/>
    <p:sldId id="352" r:id="rId6"/>
    <p:sldId id="354" r:id="rId7"/>
    <p:sldId id="384" r:id="rId8"/>
    <p:sldId id="550" r:id="rId9"/>
    <p:sldId id="552" r:id="rId10"/>
    <p:sldId id="553" r:id="rId11"/>
    <p:sldId id="555" r:id="rId12"/>
    <p:sldId id="548" r:id="rId13"/>
    <p:sldId id="556" r:id="rId14"/>
    <p:sldId id="558" r:id="rId15"/>
    <p:sldId id="559" r:id="rId16"/>
    <p:sldId id="549" r:id="rId17"/>
    <p:sldId id="560" r:id="rId18"/>
    <p:sldId id="557" r:id="rId19"/>
    <p:sldId id="547" r:id="rId20"/>
  </p:sldIdLst>
  <p:sldSz cx="12192000" cy="6858000"/>
  <p:notesSz cx="7315200" cy="9601200"/>
  <p:custDataLst>
    <p:tags r:id="rId2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lison Gross" initials="AG" lastIdx="0" clrIdx="6">
    <p:extLst>
      <p:ext uri="{19B8F6BF-5375-455C-9EA6-DF929625EA0E}">
        <p15:presenceInfo xmlns:p15="http://schemas.microsoft.com/office/powerpoint/2012/main" userId="S-1-5-21-1606980848-1604221776-839522115-39193" providerId="AD"/>
      </p:ext>
    </p:extLst>
  </p:cmAuthor>
  <p:cmAuthor id="1" name="Margarite Wypychowski" initials="MW" lastIdx="0" clrIdx="0">
    <p:extLst/>
  </p:cmAuthor>
  <p:cmAuthor id="8" name="Brian-Wagner" initials="B" lastIdx="0" clrIdx="7">
    <p:extLst>
      <p:ext uri="{19B8F6BF-5375-455C-9EA6-DF929625EA0E}">
        <p15:presenceInfo xmlns:p15="http://schemas.microsoft.com/office/powerpoint/2012/main" userId="S-1-5-21-1606980848-1604221776-839522115-60883" providerId="AD"/>
      </p:ext>
    </p:extLst>
  </p:cmAuthor>
  <p:cmAuthor id="2" name="Eric Y" initials="EY" lastIdx="0" clrIdx="1"/>
  <p:cmAuthor id="3" name="Elizabeth Fischer" initials="EF" lastIdx="0" clrIdx="2">
    <p:extLst/>
  </p:cmAuthor>
  <p:cmAuthor id="4" name="Greg Lanier" initials="GL" lastIdx="0" clrIdx="3">
    <p:extLst/>
  </p:cmAuthor>
  <p:cmAuthor id="5" name="Eric Young" initials="EY" lastIdx="0" clrIdx="4">
    <p:extLst>
      <p:ext uri="{19B8F6BF-5375-455C-9EA6-DF929625EA0E}">
        <p15:presenceInfo xmlns:p15="http://schemas.microsoft.com/office/powerpoint/2012/main" userId="S-1-5-21-1606980848-1604221776-839522115-47364" providerId="AD"/>
      </p:ext>
    </p:extLst>
  </p:cmAuthor>
  <p:cmAuthor id="6" name="Blake Goble" initials="BG" lastIdx="0" clrIdx="5">
    <p:extLst>
      <p:ext uri="{19B8F6BF-5375-455C-9EA6-DF929625EA0E}">
        <p15:presenceInfo xmlns:p15="http://schemas.microsoft.com/office/powerpoint/2012/main" userId="S-1-5-21-1606980848-1604221776-839522115-454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000"/>
    <a:srgbClr val="4A4541"/>
    <a:srgbClr val="0000FF"/>
    <a:srgbClr val="C00000"/>
    <a:srgbClr val="00C000"/>
    <a:srgbClr val="800000"/>
    <a:srgbClr val="D0C883"/>
    <a:srgbClr val="86786F"/>
    <a:srgbClr val="5E544E"/>
    <a:srgbClr val="717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2" autoAdjust="0"/>
    <p:restoredTop sz="74727" autoAdjust="0"/>
  </p:normalViewPr>
  <p:slideViewPr>
    <p:cSldViewPr>
      <p:cViewPr varScale="1">
        <p:scale>
          <a:sx n="74" d="100"/>
          <a:sy n="74" d="100"/>
        </p:scale>
        <p:origin x="52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1824" y="54"/>
      </p:cViewPr>
      <p:guideLst/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0996352"/>
        <c:axId val="1440992544"/>
      </c:barChart>
      <c:catAx>
        <c:axId val="1440996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CCCCCC"/>
            </a:solidFill>
          </a:ln>
        </c:spPr>
        <c:txPr>
          <a:bodyPr/>
          <a:lstStyle/>
          <a:p>
            <a:pPr>
              <a:defRPr sz="1100" smtId="4294967295">
                <a:solidFill>
                  <a:srgbClr val="999999"/>
                </a:solidFill>
              </a:defRPr>
            </a:pPr>
            <a:endParaRPr lang="en-US"/>
          </a:p>
        </c:txPr>
        <c:crossAx val="1440992544"/>
        <c:crosses val="autoZero"/>
        <c:auto val="0"/>
        <c:lblAlgn val="ctr"/>
        <c:lblOffset val="100"/>
        <c:noMultiLvlLbl val="0"/>
      </c:catAx>
      <c:valAx>
        <c:axId val="14409925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rgbClr val="CCCCCC"/>
            </a:solidFill>
          </a:ln>
        </c:spPr>
        <c:txPr>
          <a:bodyPr/>
          <a:lstStyle/>
          <a:p>
            <a:pPr>
              <a:defRPr sz="1100" smtId="4294967295">
                <a:solidFill>
                  <a:schemeClr val="bg2">
                    <a:lumMod val="75000"/>
                  </a:schemeClr>
                </a:solidFill>
              </a:defRPr>
            </a:pPr>
            <a:endParaRPr lang="en-US"/>
          </a:p>
        </c:txPr>
        <c:crossAx val="144099635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100" smtId="4294967295">
              <a:solidFill>
                <a:srgbClr val="999999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 smtId="4294967295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15777488"/>
        <c:axId val="1478239616"/>
      </c:lineChart>
      <c:catAx>
        <c:axId val="715777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CCCCCC"/>
            </a:solidFill>
          </a:ln>
        </c:spPr>
        <c:txPr>
          <a:bodyPr/>
          <a:lstStyle/>
          <a:p>
            <a:pPr>
              <a:defRPr sz="1100" smtId="4294967295">
                <a:solidFill>
                  <a:srgbClr val="717074"/>
                </a:solidFill>
              </a:defRPr>
            </a:pPr>
            <a:endParaRPr lang="en-US"/>
          </a:p>
        </c:txPr>
        <c:crossAx val="1478239616"/>
        <c:crosses val="autoZero"/>
        <c:auto val="0"/>
        <c:lblAlgn val="ctr"/>
        <c:lblOffset val="100"/>
        <c:noMultiLvlLbl val="0"/>
      </c:catAx>
      <c:valAx>
        <c:axId val="1478239616"/>
        <c:scaling>
          <c:orientation val="minMax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CCCCCC"/>
            </a:solidFill>
          </a:ln>
        </c:spPr>
        <c:txPr>
          <a:bodyPr/>
          <a:lstStyle/>
          <a:p>
            <a:pPr>
              <a:defRPr sz="1100" smtId="4294967295">
                <a:solidFill>
                  <a:schemeClr val="accent1"/>
                </a:solidFill>
              </a:defRPr>
            </a:pPr>
            <a:endParaRPr lang="en-US"/>
          </a:p>
        </c:txPr>
        <c:crossAx val="71577748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100" smtId="4294967295">
              <a:solidFill>
                <a:srgbClr val="717074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 smtId="4294967295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1100" smtId="4294967295">
              <a:solidFill>
                <a:schemeClr val="accent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 smtId="4294967295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35A6B7-E298-4FCC-8387-1F6DE41AFE8E}" type="doc">
      <dgm:prSet loTypeId="urn:microsoft.com/office/officeart/2005/8/layout/venn1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7B95F45-7032-4C8D-91F1-A01FE413D3FD}" type="parTrans" cxnId="{838B4F8B-83BE-42E8-B159-E40D7F7C73E0}">
      <dgm:prSet custT="1"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63CDD867-ED9F-484C-810F-EB6E55C831AD}">
      <dgm:prSet custT="1"/>
      <dgm:spPr>
        <a:solidFill>
          <a:srgbClr val="70A489">
            <a:alpha val="90000"/>
          </a:srgbClr>
        </a:solidFill>
      </dgm:spPr>
      <dgm:t>
        <a:bodyPr/>
        <a:lstStyle/>
        <a:p>
          <a:pPr rtl="0"/>
          <a:r>
            <a:rPr lang="en-US" sz="2400" b="0" smtClean="0">
              <a:solidFill>
                <a:srgbClr val="FFFFFF"/>
              </a:solidFill>
            </a:rPr>
            <a:t>Section B</a:t>
          </a:r>
          <a:endParaRPr lang="en-US" sz="2400" b="0">
            <a:solidFill>
              <a:srgbClr val="FFFFFF"/>
            </a:solidFill>
          </a:endParaRPr>
        </a:p>
      </dgm:t>
    </dgm:pt>
    <dgm:pt modelId="{16A24296-E518-4C95-A601-D5FBD60556EF}" type="sibTrans" cxnId="{838B4F8B-83BE-42E8-B159-E40D7F7C73E0}">
      <dgm:prSet custT="1"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E27B3D70-68A8-4DD6-9699-94671134D2AF}" type="parTrans" cxnId="{767C2A08-5334-47B2-8153-E8A107A487D8}">
      <dgm:prSet custT="1"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4318C1B0-D904-41D9-90B4-C6EDF0EDE0B6}">
      <dgm:prSet custT="1"/>
      <dgm:spPr>
        <a:solidFill>
          <a:schemeClr val="accent3">
            <a:alpha val="83000"/>
          </a:schemeClr>
        </a:solidFill>
      </dgm:spPr>
      <dgm:t>
        <a:bodyPr/>
        <a:lstStyle/>
        <a:p>
          <a:pPr rtl="0"/>
          <a:r>
            <a:rPr lang="en-US" sz="2400" b="0" smtClean="0">
              <a:solidFill>
                <a:srgbClr val="FFFFFF"/>
              </a:solidFill>
            </a:rPr>
            <a:t>Section C</a:t>
          </a:r>
        </a:p>
      </dgm:t>
    </dgm:pt>
    <dgm:pt modelId="{A147ACAA-04E2-4E6A-92AC-FB31C30FEF71}" type="sibTrans" cxnId="{767C2A08-5334-47B2-8153-E8A107A487D8}">
      <dgm:prSet custT="1"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17AD5021-B8A2-467D-A275-C85E685E8670}" type="parTrans" cxnId="{D374873F-5DED-4105-9E3B-0B5D90B592FD}">
      <dgm:prSet custT="1"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5834A80B-1DF6-44A9-9F59-E6A53419A953}">
      <dgm:prSet custT="1"/>
      <dgm:spPr>
        <a:solidFill>
          <a:schemeClr val="accent2">
            <a:hueOff val="0"/>
            <a:satOff val="0"/>
            <a:lumOff val="0"/>
            <a:alpha val="79000"/>
          </a:schemeClr>
        </a:solidFill>
      </dgm:spPr>
      <dgm:t>
        <a:bodyPr/>
        <a:lstStyle/>
        <a:p>
          <a:pPr rtl="0"/>
          <a:r>
            <a:rPr lang="en-US" sz="2400" b="0" smtClean="0">
              <a:solidFill>
                <a:srgbClr val="FFFFFF"/>
              </a:solidFill>
            </a:rPr>
            <a:t>Section A</a:t>
          </a:r>
          <a:endParaRPr lang="en-US" sz="2400" b="0">
            <a:solidFill>
              <a:srgbClr val="FFFFFF"/>
            </a:solidFill>
          </a:endParaRPr>
        </a:p>
      </dgm:t>
    </dgm:pt>
    <dgm:pt modelId="{7DF16BA7-BF5C-452E-827E-0212C95B9A92}" type="sibTrans" cxnId="{D374873F-5DED-4105-9E3B-0B5D90B592FD}">
      <dgm:prSet custT="1"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E06D8943-F861-4CAC-B7B1-FE02E32764E8}" type="pres">
      <dgm:prSet presAssocID="{8435A6B7-E298-4FCC-8387-1F6DE41AFE8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83ACD9-933D-4D86-8F67-AEA48C75E8CA}" type="pres">
      <dgm:prSet presAssocID="{63CDD867-ED9F-484C-810F-EB6E55C831AD}" presName="circ1" presStyleLbl="vennNode1" presStyleIdx="0" presStyleCnt="3"/>
      <dgm:spPr/>
      <dgm:t>
        <a:bodyPr/>
        <a:lstStyle/>
        <a:p>
          <a:endParaRPr lang="en-US"/>
        </a:p>
      </dgm:t>
    </dgm:pt>
    <dgm:pt modelId="{D5D2AF8E-BA1D-468E-B2F4-C97753DA7FFC}" type="pres">
      <dgm:prSet presAssocID="{63CDD867-ED9F-484C-810F-EB6E55C831A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C256EC-BF13-45CD-9FF9-F6876509E619}" type="pres">
      <dgm:prSet presAssocID="{4318C1B0-D904-41D9-90B4-C6EDF0EDE0B6}" presName="circ2" presStyleLbl="vennNode1" presStyleIdx="1" presStyleCnt="3"/>
      <dgm:spPr/>
      <dgm:t>
        <a:bodyPr/>
        <a:lstStyle/>
        <a:p>
          <a:endParaRPr lang="en-US"/>
        </a:p>
      </dgm:t>
    </dgm:pt>
    <dgm:pt modelId="{A2FE1A50-30A2-46F4-8C22-AF68131D907E}" type="pres">
      <dgm:prSet presAssocID="{4318C1B0-D904-41D9-90B4-C6EDF0EDE0B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91688E-D87F-40AF-A6E7-4DA98978A2BD}" type="pres">
      <dgm:prSet presAssocID="{5834A80B-1DF6-44A9-9F59-E6A53419A953}" presName="circ3" presStyleLbl="vennNode1" presStyleIdx="2" presStyleCnt="3"/>
      <dgm:spPr/>
      <dgm:t>
        <a:bodyPr/>
        <a:lstStyle/>
        <a:p>
          <a:endParaRPr lang="en-US"/>
        </a:p>
      </dgm:t>
    </dgm:pt>
    <dgm:pt modelId="{562F15F7-B475-49F9-82AA-520E3A182D9F}" type="pres">
      <dgm:prSet presAssocID="{5834A80B-1DF6-44A9-9F59-E6A53419A95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F9A95D-A47F-4F70-9ECB-C0DF99C6F9E0}" type="presOf" srcId="{5834A80B-1DF6-44A9-9F59-E6A53419A953}" destId="{7491688E-D87F-40AF-A6E7-4DA98978A2BD}" srcOrd="0" destOrd="0" presId="urn:microsoft.com/office/officeart/2005/8/layout/venn1"/>
    <dgm:cxn modelId="{FE8CC45C-E131-47B4-8180-13F87584971A}" type="presOf" srcId="{8435A6B7-E298-4FCC-8387-1F6DE41AFE8E}" destId="{E06D8943-F861-4CAC-B7B1-FE02E32764E8}" srcOrd="0" destOrd="0" presId="urn:microsoft.com/office/officeart/2005/8/layout/venn1"/>
    <dgm:cxn modelId="{8059C149-BD1D-4D0E-B233-E2F38F70C1E7}" type="presOf" srcId="{4318C1B0-D904-41D9-90B4-C6EDF0EDE0B6}" destId="{04C256EC-BF13-45CD-9FF9-F6876509E619}" srcOrd="0" destOrd="0" presId="urn:microsoft.com/office/officeart/2005/8/layout/venn1"/>
    <dgm:cxn modelId="{767C2A08-5334-47B2-8153-E8A107A487D8}" srcId="{8435A6B7-E298-4FCC-8387-1F6DE41AFE8E}" destId="{4318C1B0-D904-41D9-90B4-C6EDF0EDE0B6}" srcOrd="1" destOrd="0" parTransId="{E27B3D70-68A8-4DD6-9699-94671134D2AF}" sibTransId="{A147ACAA-04E2-4E6A-92AC-FB31C30FEF71}"/>
    <dgm:cxn modelId="{838B4F8B-83BE-42E8-B159-E40D7F7C73E0}" srcId="{8435A6B7-E298-4FCC-8387-1F6DE41AFE8E}" destId="{63CDD867-ED9F-484C-810F-EB6E55C831AD}" srcOrd="0" destOrd="0" parTransId="{A7B95F45-7032-4C8D-91F1-A01FE413D3FD}" sibTransId="{16A24296-E518-4C95-A601-D5FBD60556EF}"/>
    <dgm:cxn modelId="{D374873F-5DED-4105-9E3B-0B5D90B592FD}" srcId="{8435A6B7-E298-4FCC-8387-1F6DE41AFE8E}" destId="{5834A80B-1DF6-44A9-9F59-E6A53419A953}" srcOrd="2" destOrd="0" parTransId="{17AD5021-B8A2-467D-A275-C85E685E8670}" sibTransId="{7DF16BA7-BF5C-452E-827E-0212C95B9A92}"/>
    <dgm:cxn modelId="{BAA935A5-CE11-4555-A18E-29142D78337F}" type="presOf" srcId="{4318C1B0-D904-41D9-90B4-C6EDF0EDE0B6}" destId="{A2FE1A50-30A2-46F4-8C22-AF68131D907E}" srcOrd="1" destOrd="0" presId="urn:microsoft.com/office/officeart/2005/8/layout/venn1"/>
    <dgm:cxn modelId="{A80A1ABD-261B-4670-A410-4FF72B28AB3F}" type="presOf" srcId="{5834A80B-1DF6-44A9-9F59-E6A53419A953}" destId="{562F15F7-B475-49F9-82AA-520E3A182D9F}" srcOrd="1" destOrd="0" presId="urn:microsoft.com/office/officeart/2005/8/layout/venn1"/>
    <dgm:cxn modelId="{0056B1B4-BAB3-4D82-A803-AAB572C96E39}" type="presOf" srcId="{63CDD867-ED9F-484C-810F-EB6E55C831AD}" destId="{D5D2AF8E-BA1D-468E-B2F4-C97753DA7FFC}" srcOrd="1" destOrd="0" presId="urn:microsoft.com/office/officeart/2005/8/layout/venn1"/>
    <dgm:cxn modelId="{14C11235-6666-48E4-B380-8BD357C04193}" type="presOf" srcId="{63CDD867-ED9F-484C-810F-EB6E55C831AD}" destId="{F383ACD9-933D-4D86-8F67-AEA48C75E8CA}" srcOrd="0" destOrd="0" presId="urn:microsoft.com/office/officeart/2005/8/layout/venn1"/>
    <dgm:cxn modelId="{7DC8129F-7342-4D2C-818B-9A1F15D4D3F2}" type="presParOf" srcId="{E06D8943-F861-4CAC-B7B1-FE02E32764E8}" destId="{F383ACD9-933D-4D86-8F67-AEA48C75E8CA}" srcOrd="0" destOrd="0" presId="urn:microsoft.com/office/officeart/2005/8/layout/venn1"/>
    <dgm:cxn modelId="{D48965B9-C67D-4BB3-AAEC-5DA5703897BD}" type="presParOf" srcId="{E06D8943-F861-4CAC-B7B1-FE02E32764E8}" destId="{D5D2AF8E-BA1D-468E-B2F4-C97753DA7FFC}" srcOrd="1" destOrd="0" presId="urn:microsoft.com/office/officeart/2005/8/layout/venn1"/>
    <dgm:cxn modelId="{97C41659-8842-4108-A338-935074DCD170}" type="presParOf" srcId="{E06D8943-F861-4CAC-B7B1-FE02E32764E8}" destId="{04C256EC-BF13-45CD-9FF9-F6876509E619}" srcOrd="2" destOrd="0" presId="urn:microsoft.com/office/officeart/2005/8/layout/venn1"/>
    <dgm:cxn modelId="{47F4CB57-2E90-42FC-8773-95A50A3C24CA}" type="presParOf" srcId="{E06D8943-F861-4CAC-B7B1-FE02E32764E8}" destId="{A2FE1A50-30A2-46F4-8C22-AF68131D907E}" srcOrd="3" destOrd="0" presId="urn:microsoft.com/office/officeart/2005/8/layout/venn1"/>
    <dgm:cxn modelId="{64E2735C-8557-44AB-B731-BBDF4DEC0397}" type="presParOf" srcId="{E06D8943-F861-4CAC-B7B1-FE02E32764E8}" destId="{7491688E-D87F-40AF-A6E7-4DA98978A2BD}" srcOrd="4" destOrd="0" presId="urn:microsoft.com/office/officeart/2005/8/layout/venn1"/>
    <dgm:cxn modelId="{5546D710-2177-4E88-9B1E-A8EACA96DCB8}" type="presParOf" srcId="{E06D8943-F861-4CAC-B7B1-FE02E32764E8}" destId="{562F15F7-B475-49F9-82AA-520E3A182D9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582" cy="480389"/>
          </a:xfrm>
          <a:prstGeom prst="rect">
            <a:avLst/>
          </a:prstGeom>
        </p:spPr>
        <p:txBody>
          <a:bodyPr vert="horz" lIns="94852" tIns="47426" rIns="94852" bIns="4742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3" y="1"/>
            <a:ext cx="3170582" cy="480389"/>
          </a:xfrm>
          <a:prstGeom prst="rect">
            <a:avLst/>
          </a:prstGeom>
        </p:spPr>
        <p:txBody>
          <a:bodyPr vert="horz" lIns="94852" tIns="47426" rIns="94852" bIns="47426" rtlCol="0"/>
          <a:lstStyle>
            <a:lvl1pPr algn="r">
              <a:defRPr sz="1200"/>
            </a:lvl1pPr>
          </a:lstStyle>
          <a:p>
            <a:fld id="{794CFEB3-DC5A-C34C-954B-3B8B7D88504F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173"/>
            <a:ext cx="3170582" cy="480389"/>
          </a:xfrm>
          <a:prstGeom prst="rect">
            <a:avLst/>
          </a:prstGeom>
        </p:spPr>
        <p:txBody>
          <a:bodyPr vert="horz" lIns="94852" tIns="47426" rIns="94852" bIns="4742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3" y="9119173"/>
            <a:ext cx="3170582" cy="480389"/>
          </a:xfrm>
          <a:prstGeom prst="rect">
            <a:avLst/>
          </a:prstGeom>
        </p:spPr>
        <p:txBody>
          <a:bodyPr vert="horz" lIns="94852" tIns="47426" rIns="94852" bIns="47426" rtlCol="0" anchor="b"/>
          <a:lstStyle>
            <a:lvl1pPr algn="r">
              <a:defRPr sz="1200"/>
            </a:lvl1pPr>
          </a:lstStyle>
          <a:p>
            <a:fld id="{0FA49A48-9560-0A48-94CE-0C514134A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52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54" tIns="48327" rIns="96654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1727"/>
          </a:xfrm>
          <a:prstGeom prst="rect">
            <a:avLst/>
          </a:prstGeom>
        </p:spPr>
        <p:txBody>
          <a:bodyPr vert="horz" lIns="96654" tIns="48327" rIns="96654" bIns="48327" rtlCol="0"/>
          <a:lstStyle>
            <a:lvl1pPr algn="r">
              <a:defRPr sz="1200"/>
            </a:lvl1pPr>
          </a:lstStyle>
          <a:p>
            <a:fld id="{4A4BE59D-8A6D-430D-A2D6-3517F56DD4CB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1200150"/>
            <a:ext cx="5756275" cy="3238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4" tIns="48327" rIns="96654" bIns="4832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6"/>
            <a:ext cx="3169920" cy="481726"/>
          </a:xfrm>
          <a:prstGeom prst="rect">
            <a:avLst/>
          </a:prstGeom>
        </p:spPr>
        <p:txBody>
          <a:bodyPr vert="horz" lIns="96654" tIns="48327" rIns="96654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6"/>
            <a:ext cx="3169920" cy="481726"/>
          </a:xfrm>
          <a:prstGeom prst="rect">
            <a:avLst/>
          </a:prstGeom>
        </p:spPr>
        <p:txBody>
          <a:bodyPr vert="horz" lIns="96654" tIns="48327" rIns="96654" bIns="48327" rtlCol="0" anchor="b"/>
          <a:lstStyle>
            <a:lvl1pPr algn="r">
              <a:defRPr sz="1200"/>
            </a:lvl1pPr>
          </a:lstStyle>
          <a:p>
            <a:fld id="{7162329A-4540-42B5-A1B4-0B3CD0586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07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1200150"/>
            <a:ext cx="5756275" cy="3238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2329A-4540-42B5-A1B4-0B3CD0586E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773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/>
                <a:ea typeface="ＭＳ Ｐゴシック"/>
                <a:cs typeface="ＭＳ Ｐゴシック" charset="0"/>
              </a:defRPr>
            </a:lvl1pPr>
            <a:lvl2pPr marL="40094498" indent="-39611232" eaLnBrk="0" hangingPunct="0">
              <a:defRPr sz="2500">
                <a:solidFill>
                  <a:schemeClr val="tx1"/>
                </a:solidFill>
                <a:latin typeface="Arial"/>
                <a:ea typeface="ＭＳ Ｐゴシック"/>
                <a:cs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/>
                <a:ea typeface="ＭＳ Ｐゴシック"/>
                <a:cs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/>
                <a:ea typeface="ＭＳ Ｐゴシック"/>
                <a:cs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/>
                <a:ea typeface="ＭＳ Ｐゴシック"/>
                <a:cs typeface="ＭＳ Ｐゴシック" charset="0"/>
              </a:defRPr>
            </a:lvl5pPr>
            <a:lvl6pPr marL="48326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/>
                <a:ea typeface="ＭＳ Ｐゴシック"/>
                <a:cs typeface="ＭＳ Ｐゴシック" charset="0"/>
              </a:defRPr>
            </a:lvl6pPr>
            <a:lvl7pPr marL="96653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/>
                <a:ea typeface="ＭＳ Ｐゴシック"/>
                <a:cs typeface="ＭＳ Ｐゴシック" charset="0"/>
              </a:defRPr>
            </a:lvl7pPr>
            <a:lvl8pPr marL="144980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/>
                <a:ea typeface="ＭＳ Ｐゴシック"/>
                <a:cs typeface="ＭＳ Ｐゴシック" charset="0"/>
              </a:defRPr>
            </a:lvl8pPr>
            <a:lvl9pPr marL="193307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/>
                <a:ea typeface="ＭＳ Ｐゴシック"/>
                <a:cs typeface="ＭＳ Ｐゴシック" charset="0"/>
              </a:defRPr>
            </a:lvl9pPr>
          </a:lstStyle>
          <a:p>
            <a:pPr eaLnBrk="1" hangingPunct="1"/>
            <a:fld id="{B3723D29-9E35-5B42-AEB7-0294E58DB271}" type="slidenum">
              <a:rPr lang="en-US" sz="1000">
                <a:solidFill>
                  <a:srgbClr val="696969"/>
                </a:solidFill>
                <a:latin typeface="Myriad Pro" charset="0"/>
              </a:rPr>
              <a:pPr eaLnBrk="1" hangingPunct="1"/>
              <a:t>2</a:t>
            </a:fld>
            <a:endParaRPr lang="en-US" sz="1000">
              <a:solidFill>
                <a:srgbClr val="696969"/>
              </a:solidFill>
              <a:latin typeface="Myriad Pro" charset="0"/>
            </a:endParaRPr>
          </a:p>
        </p:txBody>
      </p:sp>
      <p:sp>
        <p:nvSpPr>
          <p:cNvPr id="14339" name="Rectangle 2"/>
          <p:cNvSpPr>
            <a:spLocks noGrp="1" noRot="1" noChangeAspect="1"/>
          </p:cNvSpPr>
          <p:nvPr>
            <p:ph type="sldImg"/>
          </p:nvPr>
        </p:nvSpPr>
        <p:spPr bwMode="auto">
          <a:xfrm>
            <a:off x="779463" y="1200150"/>
            <a:ext cx="5756275" cy="32385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34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Myriad Pro" charset="0"/>
              <a:ea typeface="ＭＳ Ｐゴシック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301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1200150"/>
            <a:ext cx="5756275" cy="3238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2329A-4540-42B5-A1B4-0B3CD0586E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349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1200150"/>
            <a:ext cx="5756275" cy="3238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2329A-4540-42B5-A1B4-0B3CD0586EA9}" type="slidenum">
              <a:rPr lang="en-US" smtClean="0">
                <a:solidFill>
                  <a:prstClr val="black"/>
                </a:solidFill>
              </a:r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087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6.jpe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876750" y="1066800"/>
            <a:ext cx="7071346" cy="1905000"/>
          </a:xfrm>
        </p:spPr>
        <p:txBody>
          <a:bodyPr anchor="ctr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32"/>
          <p:cNvSpPr>
            <a:spLocks noChangeArrowheads="1"/>
          </p:cNvSpPr>
          <p:nvPr userDrawn="1"/>
        </p:nvSpPr>
        <p:spPr bwMode="auto">
          <a:xfrm rot="5400000">
            <a:off x="9944100" y="3086100"/>
            <a:ext cx="43434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2" name="Rectangle 1032"/>
          <p:cNvSpPr>
            <a:spLocks noChangeArrowheads="1"/>
          </p:cNvSpPr>
          <p:nvPr userDrawn="1"/>
        </p:nvSpPr>
        <p:spPr bwMode="auto">
          <a:xfrm rot="5400000">
            <a:off x="2476499" y="3086100"/>
            <a:ext cx="43434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3" name="Subtitle 1"/>
          <p:cNvSpPr>
            <a:spLocks noGrp="1"/>
          </p:cNvSpPr>
          <p:nvPr>
            <p:ph type="subTitle" idx="1" hasCustomPrompt="1"/>
          </p:nvPr>
        </p:nvSpPr>
        <p:spPr>
          <a:xfrm>
            <a:off x="4876750" y="3875930"/>
            <a:ext cx="7071346" cy="411476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Date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876751" y="3337561"/>
            <a:ext cx="7071345" cy="449578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sz="2000">
                <a:solidFill>
                  <a:schemeClr val="tx1"/>
                </a:solidFill>
              </a:defRPr>
            </a:lvl4pPr>
            <a:lvl5pPr>
              <a:buFontTx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Your Name Here</a:t>
            </a:r>
            <a:endParaRPr lang="en-US"/>
          </a:p>
        </p:txBody>
      </p:sp>
      <p:pic>
        <p:nvPicPr>
          <p:cNvPr id="9" name="Picture Placeholder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992124"/>
            <a:ext cx="4572000" cy="434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218223" y="6333411"/>
            <a:ext cx="186235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718863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Slide Option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876750" y="1066800"/>
            <a:ext cx="7071346" cy="1905000"/>
          </a:xfrm>
        </p:spPr>
        <p:txBody>
          <a:bodyPr anchor="ctr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032"/>
          <p:cNvSpPr>
            <a:spLocks noChangeArrowheads="1"/>
          </p:cNvSpPr>
          <p:nvPr userDrawn="1"/>
        </p:nvSpPr>
        <p:spPr bwMode="auto">
          <a:xfrm rot="5400000">
            <a:off x="9944100" y="3086100"/>
            <a:ext cx="43434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7" name="Rectangle 1032"/>
          <p:cNvSpPr>
            <a:spLocks noChangeArrowheads="1"/>
          </p:cNvSpPr>
          <p:nvPr userDrawn="1"/>
        </p:nvSpPr>
        <p:spPr bwMode="auto">
          <a:xfrm rot="5400000">
            <a:off x="2476499" y="3086100"/>
            <a:ext cx="43434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8" name="Subtitle 1"/>
          <p:cNvSpPr>
            <a:spLocks noGrp="1"/>
          </p:cNvSpPr>
          <p:nvPr>
            <p:ph type="subTitle" idx="1" hasCustomPrompt="1"/>
          </p:nvPr>
        </p:nvSpPr>
        <p:spPr>
          <a:xfrm>
            <a:off x="4876750" y="3875930"/>
            <a:ext cx="7071346" cy="411476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Date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876751" y="3337561"/>
            <a:ext cx="7071345" cy="449578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sz="2000">
                <a:solidFill>
                  <a:schemeClr val="tx1"/>
                </a:solidFill>
              </a:defRPr>
            </a:lvl4pPr>
            <a:lvl5pPr>
              <a:buFontTx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Your Name Here</a:t>
            </a:r>
            <a:endParaRPr lang="en-US"/>
          </a:p>
        </p:txBody>
      </p:sp>
      <p:pic>
        <p:nvPicPr>
          <p:cNvPr id="20" name="Picture Placeholder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95" r="14995"/>
          <a:stretch>
            <a:fillRect/>
          </a:stretch>
        </p:blipFill>
        <p:spPr bwMode="auto">
          <a:xfrm>
            <a:off x="-1" y="990600"/>
            <a:ext cx="4572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218223" y="6333411"/>
            <a:ext cx="186235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944994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Slide Option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876750" y="1066800"/>
            <a:ext cx="7071346" cy="1905000"/>
          </a:xfrm>
        </p:spPr>
        <p:txBody>
          <a:bodyPr anchor="ctr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032"/>
          <p:cNvSpPr>
            <a:spLocks noChangeArrowheads="1"/>
          </p:cNvSpPr>
          <p:nvPr userDrawn="1"/>
        </p:nvSpPr>
        <p:spPr bwMode="auto">
          <a:xfrm rot="5400000">
            <a:off x="9944100" y="3086100"/>
            <a:ext cx="43434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7" name="Rectangle 1032"/>
          <p:cNvSpPr>
            <a:spLocks noChangeArrowheads="1"/>
          </p:cNvSpPr>
          <p:nvPr userDrawn="1"/>
        </p:nvSpPr>
        <p:spPr bwMode="auto">
          <a:xfrm rot="5400000">
            <a:off x="2476499" y="3086100"/>
            <a:ext cx="43434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8" name="Subtitle 1"/>
          <p:cNvSpPr>
            <a:spLocks noGrp="1"/>
          </p:cNvSpPr>
          <p:nvPr>
            <p:ph type="subTitle" idx="1" hasCustomPrompt="1"/>
          </p:nvPr>
        </p:nvSpPr>
        <p:spPr>
          <a:xfrm>
            <a:off x="4876750" y="3875930"/>
            <a:ext cx="7071346" cy="411476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Date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876751" y="3337561"/>
            <a:ext cx="7071345" cy="449578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sz="2000">
                <a:solidFill>
                  <a:schemeClr val="tx1"/>
                </a:solidFill>
              </a:defRPr>
            </a:lvl4pPr>
            <a:lvl5pPr>
              <a:buFontTx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Your Name Here</a:t>
            </a:r>
            <a:endParaRPr lang="en-US"/>
          </a:p>
        </p:txBody>
      </p:sp>
      <p:pic>
        <p:nvPicPr>
          <p:cNvPr id="20" name="Picture Placeholder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770" r="14770"/>
          <a:stretch>
            <a:fillRect/>
          </a:stretch>
        </p:blipFill>
        <p:spPr bwMode="auto">
          <a:xfrm>
            <a:off x="-1" y="990600"/>
            <a:ext cx="4572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218223" y="6333411"/>
            <a:ext cx="186235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34617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Slide Option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876750" y="1066800"/>
            <a:ext cx="7071346" cy="1905000"/>
          </a:xfrm>
        </p:spPr>
        <p:txBody>
          <a:bodyPr anchor="ctr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Rectangle 1032"/>
          <p:cNvSpPr>
            <a:spLocks noChangeArrowheads="1"/>
          </p:cNvSpPr>
          <p:nvPr userDrawn="1"/>
        </p:nvSpPr>
        <p:spPr bwMode="auto">
          <a:xfrm rot="5400000">
            <a:off x="9944100" y="3086100"/>
            <a:ext cx="43434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8" name="Rectangle 1032"/>
          <p:cNvSpPr>
            <a:spLocks noChangeArrowheads="1"/>
          </p:cNvSpPr>
          <p:nvPr userDrawn="1"/>
        </p:nvSpPr>
        <p:spPr bwMode="auto">
          <a:xfrm rot="5400000">
            <a:off x="2476499" y="3086100"/>
            <a:ext cx="43434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9" name="Subtitle 1"/>
          <p:cNvSpPr>
            <a:spLocks noGrp="1"/>
          </p:cNvSpPr>
          <p:nvPr>
            <p:ph type="subTitle" idx="1" hasCustomPrompt="1"/>
          </p:nvPr>
        </p:nvSpPr>
        <p:spPr>
          <a:xfrm>
            <a:off x="4876750" y="3875930"/>
            <a:ext cx="7071346" cy="411476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Date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876751" y="3337561"/>
            <a:ext cx="7071345" cy="449578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sz="2000">
                <a:solidFill>
                  <a:schemeClr val="tx1"/>
                </a:solidFill>
              </a:defRPr>
            </a:lvl4pPr>
            <a:lvl5pPr>
              <a:buFontTx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Your Name Here</a:t>
            </a:r>
            <a:endParaRPr lang="en-US"/>
          </a:p>
        </p:txBody>
      </p:sp>
      <p:pic>
        <p:nvPicPr>
          <p:cNvPr id="21" name="Picture Placeholder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081" r="20081"/>
          <a:stretch>
            <a:fillRect/>
          </a:stretch>
        </p:blipFill>
        <p:spPr bwMode="auto">
          <a:xfrm>
            <a:off x="-1" y="990600"/>
            <a:ext cx="4572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218223" y="6333411"/>
            <a:ext cx="186235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526440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ro Slide Option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-1" y="990600"/>
            <a:ext cx="4572000" cy="43434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876750" y="1066800"/>
            <a:ext cx="7071346" cy="1905000"/>
          </a:xfrm>
        </p:spPr>
        <p:txBody>
          <a:bodyPr anchor="ctr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Rectangle 1032"/>
          <p:cNvSpPr>
            <a:spLocks noChangeArrowheads="1"/>
          </p:cNvSpPr>
          <p:nvPr userDrawn="1"/>
        </p:nvSpPr>
        <p:spPr bwMode="auto">
          <a:xfrm rot="5400000">
            <a:off x="9944100" y="3086100"/>
            <a:ext cx="43434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4" name="Rectangle 1032"/>
          <p:cNvSpPr>
            <a:spLocks noChangeArrowheads="1"/>
          </p:cNvSpPr>
          <p:nvPr userDrawn="1"/>
        </p:nvSpPr>
        <p:spPr bwMode="auto">
          <a:xfrm rot="5400000">
            <a:off x="2476499" y="3086100"/>
            <a:ext cx="43434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8" name="Subtitle 1"/>
          <p:cNvSpPr>
            <a:spLocks noGrp="1"/>
          </p:cNvSpPr>
          <p:nvPr>
            <p:ph type="subTitle" idx="1" hasCustomPrompt="1"/>
          </p:nvPr>
        </p:nvSpPr>
        <p:spPr>
          <a:xfrm>
            <a:off x="4876750" y="3875930"/>
            <a:ext cx="7071346" cy="411476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Date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876751" y="3337561"/>
            <a:ext cx="7071345" cy="449578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sz="2000">
                <a:solidFill>
                  <a:schemeClr val="tx1"/>
                </a:solidFill>
              </a:defRPr>
            </a:lvl4pPr>
            <a:lvl5pPr>
              <a:buFontTx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Your Name Here</a:t>
            </a:r>
            <a:endParaRPr lang="en-US"/>
          </a:p>
        </p:txBody>
      </p:sp>
      <p:pic>
        <p:nvPicPr>
          <p:cNvPr id="10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218223" y="6333411"/>
            <a:ext cx="186235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721813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Divider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90600"/>
            <a:ext cx="4572000" cy="4343400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876750" y="1066800"/>
            <a:ext cx="7071346" cy="1905000"/>
          </a:xfrm>
        </p:spPr>
        <p:txBody>
          <a:bodyPr anchor="ctr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1032"/>
          <p:cNvSpPr>
            <a:spLocks noChangeArrowheads="1"/>
          </p:cNvSpPr>
          <p:nvPr userDrawn="1"/>
        </p:nvSpPr>
        <p:spPr bwMode="auto">
          <a:xfrm rot="5400000">
            <a:off x="9944100" y="3086100"/>
            <a:ext cx="43434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3" name="Rectangle 1032"/>
          <p:cNvSpPr>
            <a:spLocks noChangeArrowheads="1"/>
          </p:cNvSpPr>
          <p:nvPr userDrawn="1"/>
        </p:nvSpPr>
        <p:spPr bwMode="auto">
          <a:xfrm rot="5400000">
            <a:off x="2476499" y="3086100"/>
            <a:ext cx="43434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4" name="Subtitle 1"/>
          <p:cNvSpPr>
            <a:spLocks noGrp="1"/>
          </p:cNvSpPr>
          <p:nvPr>
            <p:ph type="subTitle" idx="1" hasCustomPrompt="1"/>
          </p:nvPr>
        </p:nvSpPr>
        <p:spPr>
          <a:xfrm>
            <a:off x="4876750" y="3875930"/>
            <a:ext cx="7071346" cy="411476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Date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876751" y="3337561"/>
            <a:ext cx="7071345" cy="449578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sz="2000">
                <a:solidFill>
                  <a:schemeClr val="tx1"/>
                </a:solidFill>
              </a:defRPr>
            </a:lvl4pPr>
            <a:lvl5pPr>
              <a:buFontTx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Your Name Here</a:t>
            </a:r>
            <a:endParaRPr lang="en-US"/>
          </a:p>
        </p:txBody>
      </p:sp>
      <p:pic>
        <p:nvPicPr>
          <p:cNvPr id="11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218223" y="6333411"/>
            <a:ext cx="186235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2266719"/>
      </p:ext>
    </p:extLst>
  </p:cSld>
  <p:clrMapOvr>
    <a:masterClrMapping/>
  </p:clrMapOvr>
  <p:transition/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Divider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988553" y="4034024"/>
            <a:ext cx="4937703" cy="449578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sz="2000">
                <a:solidFill>
                  <a:schemeClr val="tx1"/>
                </a:solidFill>
              </a:defRPr>
            </a:lvl4pPr>
            <a:lvl5pPr>
              <a:buFontTx/>
              <a:buNone/>
              <a:defRPr sz="2000">
                <a:solidFill>
                  <a:schemeClr val="tx1"/>
                </a:solidFill>
              </a:defRPr>
            </a:lvl5pPr>
          </a:lstStyle>
          <a:p>
            <a:r>
              <a:rPr lang="en-US" smtClean="0"/>
              <a:t>Optional Subtitle</a:t>
            </a:r>
            <a:endParaRPr lang="en-US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0" y="2441449"/>
            <a:ext cx="12192000" cy="1173477"/>
            <a:chOff x="0" y="-182877"/>
            <a:chExt cx="6309341" cy="1173477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-182877"/>
              <a:ext cx="6309341" cy="1024126"/>
            </a:xfrm>
            <a:prstGeom prst="rect">
              <a:avLst/>
            </a:prstGeom>
            <a:solidFill>
              <a:srgbClr val="4A4541"/>
            </a:solidFill>
          </p:spPr>
          <p:txBody>
            <a:bodyPr wrap="square" rtlCol="0" anchor="ctr">
              <a:noAutofit/>
            </a:bodyPr>
            <a:lstStyle/>
            <a:p>
              <a:pPr marL="0" indent="0" algn="ctr">
                <a:buFontTx/>
                <a:buNone/>
              </a:pPr>
              <a:endParaRPr lang="en-US" sz="2400" kern="0" smtClean="0">
                <a:solidFill>
                  <a:schemeClr val="tx1"/>
                </a:solidFill>
              </a:endParaRPr>
            </a:p>
          </p:txBody>
        </p:sp>
        <p:sp>
          <p:nvSpPr>
            <p:cNvPr id="10" name="Rectangle 1032"/>
            <p:cNvSpPr>
              <a:spLocks noChangeArrowheads="1"/>
            </p:cNvSpPr>
            <p:nvPr userDrawn="1"/>
          </p:nvSpPr>
          <p:spPr bwMode="auto">
            <a:xfrm>
              <a:off x="0" y="838200"/>
              <a:ext cx="6309341" cy="15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endParaRPr lang="en-US" sz="2400"/>
            </a:p>
          </p:txBody>
        </p:sp>
      </p:grp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975416" y="2441449"/>
            <a:ext cx="10241169" cy="1021077"/>
          </a:xfrm>
        </p:spPr>
        <p:txBody>
          <a:bodyPr anchor="ctr"/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TEMPLATE FOR CUSTOM SECTION DIVIDER</a:t>
            </a:r>
            <a:endParaRPr lang="en-US"/>
          </a:p>
        </p:txBody>
      </p:sp>
      <p:pic>
        <p:nvPicPr>
          <p:cNvPr id="9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218223" y="6333411"/>
            <a:ext cx="186235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7049030"/>
      </p:ext>
    </p:extLst>
  </p:cSld>
  <p:clrMapOvr>
    <a:masterClrMapping/>
  </p:clrMapOvr>
  <p:transition/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MPLATE FOR TEXT/GRAPHIC/PHOTO No Sp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TEMPLATE FOR TEXT/GRAPHIC/PHOTO No Spark</a:t>
            </a:r>
            <a:endParaRPr lang="en-US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609600" y="1527048"/>
            <a:ext cx="10871200" cy="4419600"/>
          </a:xfrm>
        </p:spPr>
        <p:txBody>
          <a:bodyPr/>
          <a:lstStyle>
            <a:lvl1pPr>
              <a:spcBef>
                <a:spcPts val="400"/>
              </a:spcBef>
              <a:defRPr>
                <a:solidFill>
                  <a:schemeClr val="accent1"/>
                </a:solidFill>
              </a:defRPr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0" y="1112542"/>
            <a:ext cx="12192000" cy="304800"/>
          </a:xfrm>
        </p:spPr>
        <p:txBody>
          <a:bodyPr lIns="612648" tIns="27432" rIns="0" bIns="0"/>
          <a:lstStyle>
            <a:lvl1pPr marL="0" indent="0">
              <a:buNone/>
              <a:defRPr sz="18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err="1" smtClean="0"/>
              <a:t>Subheader Optional</a:t>
            </a:r>
            <a:endParaRPr lang="en-US"/>
          </a:p>
        </p:txBody>
      </p:sp>
      <p:sp>
        <p:nvSpPr>
          <p:cNvPr id="6" name="Rectangle 1032"/>
          <p:cNvSpPr>
            <a:spLocks noChangeArrowheads="1"/>
          </p:cNvSpPr>
          <p:nvPr/>
        </p:nvSpPr>
        <p:spPr bwMode="auto">
          <a:xfrm>
            <a:off x="0" y="838200"/>
            <a:ext cx="121920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00309722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MPLATE FOR TEXT With Sp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321" r="36824"/>
          <a:stretch>
            <a:fillRect/>
          </a:stretch>
        </p:blipFill>
        <p:spPr bwMode="auto">
          <a:xfrm>
            <a:off x="8725912" y="992055"/>
            <a:ext cx="3466088" cy="34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TEMPLATE FOR TEXT With Spark</a:t>
            </a:r>
            <a:endParaRPr lang="en-US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609600" y="1527048"/>
            <a:ext cx="10871200" cy="4419600"/>
          </a:xfrm>
        </p:spPr>
        <p:txBody>
          <a:bodyPr/>
          <a:lstStyle>
            <a:lvl1pPr>
              <a:spcBef>
                <a:spcPts val="400"/>
              </a:spcBef>
              <a:defRPr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0" y="1112542"/>
            <a:ext cx="12192000" cy="304800"/>
          </a:xfrm>
        </p:spPr>
        <p:txBody>
          <a:bodyPr lIns="612648" tIns="27432" rIns="0" bIns="0"/>
          <a:lstStyle>
            <a:lvl1pPr marL="0" indent="0">
              <a:buNone/>
              <a:defRPr sz="18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err="1" smtClean="0"/>
              <a:t>Subheader Optional</a:t>
            </a:r>
            <a:endParaRPr lang="en-US"/>
          </a:p>
        </p:txBody>
      </p:sp>
      <p:sp>
        <p:nvSpPr>
          <p:cNvPr id="9" name="Rectangle 1032"/>
          <p:cNvSpPr>
            <a:spLocks noChangeArrowheads="1"/>
          </p:cNvSpPr>
          <p:nvPr/>
        </p:nvSpPr>
        <p:spPr bwMode="auto">
          <a:xfrm>
            <a:off x="0" y="838200"/>
            <a:ext cx="121920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668143226"/>
      </p:ext>
    </p:extLst>
  </p:cSld>
  <p:clrMapOvr>
    <a:masterClrMapping/>
  </p:clrMapOvr>
  <p:transition/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MPLATE FOR PROJECT OVERVIEW No Sp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>
            <a:lvl1pPr>
              <a:lnSpc>
                <a:spcPts val="2800"/>
              </a:lnSpc>
              <a:defRPr baseline="0"/>
            </a:lvl1pPr>
          </a:lstStyle>
          <a:p>
            <a:r>
              <a:rPr lang="en-US" smtClean="0"/>
              <a:t>TEMPLATE FOR PROJECT OVERVIEW No Spark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609600" y="1527048"/>
            <a:ext cx="5384800" cy="4419600"/>
          </a:xfrm>
        </p:spPr>
        <p:txBody>
          <a:bodyPr/>
          <a:lstStyle>
            <a:lvl1pPr>
              <a:spcBef>
                <a:spcPts val="400"/>
              </a:spcBef>
              <a:defRPr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5"/>
          </p:nvPr>
        </p:nvSpPr>
        <p:spPr>
          <a:xfrm>
            <a:off x="6502400" y="1527048"/>
            <a:ext cx="5080000" cy="2057400"/>
          </a:xfrm>
        </p:spPr>
        <p:txBody>
          <a:bodyPr/>
          <a:lstStyle>
            <a:lvl1pPr>
              <a:spcBef>
                <a:spcPts val="400"/>
              </a:spcBef>
              <a:defRPr sz="2000"/>
            </a:lvl1pPr>
            <a:lvl2pPr>
              <a:spcBef>
                <a:spcPts val="400"/>
              </a:spcBef>
              <a:defRPr sz="1800"/>
            </a:lvl2pPr>
            <a:lvl3pPr>
              <a:spcBef>
                <a:spcPts val="400"/>
              </a:spcBef>
              <a:defRPr sz="1400"/>
            </a:lvl3pPr>
            <a:lvl4pPr>
              <a:spcBef>
                <a:spcPts val="400"/>
              </a:spcBef>
              <a:defRPr sz="1200"/>
            </a:lvl4pPr>
            <a:lvl5pPr>
              <a:spcBef>
                <a:spcPts val="400"/>
              </a:spcBef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6"/>
          </p:nvPr>
        </p:nvSpPr>
        <p:spPr>
          <a:xfrm>
            <a:off x="6502400" y="3810000"/>
            <a:ext cx="5080000" cy="2133600"/>
          </a:xfrm>
        </p:spPr>
        <p:txBody>
          <a:bodyPr/>
          <a:lstStyle>
            <a:lvl1pPr>
              <a:spcBef>
                <a:spcPts val="400"/>
              </a:spcBef>
              <a:defRPr sz="2000">
                <a:solidFill>
                  <a:schemeClr val="accent1"/>
                </a:solidFill>
              </a:defRPr>
            </a:lvl1pPr>
            <a:lvl2pPr>
              <a:spcBef>
                <a:spcPts val="400"/>
              </a:spcBef>
              <a:defRPr sz="1800"/>
            </a:lvl2pPr>
            <a:lvl3pPr>
              <a:spcBef>
                <a:spcPts val="400"/>
              </a:spcBef>
              <a:defRPr sz="1400"/>
            </a:lvl3pPr>
            <a:lvl4pPr>
              <a:spcBef>
                <a:spcPts val="400"/>
              </a:spcBef>
              <a:defRPr sz="1200"/>
            </a:lvl4pPr>
            <a:lvl5pPr>
              <a:spcBef>
                <a:spcPts val="400"/>
              </a:spcBef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0" y="1112542"/>
            <a:ext cx="12192000" cy="304800"/>
          </a:xfrm>
        </p:spPr>
        <p:txBody>
          <a:bodyPr lIns="612648" tIns="27432" rIns="0" bIns="0"/>
          <a:lstStyle>
            <a:lvl1pPr marL="0" indent="0">
              <a:buNone/>
              <a:defRPr sz="18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err="1" smtClean="0"/>
              <a:t>Subheader Optional</a:t>
            </a:r>
            <a:endParaRPr lang="en-US"/>
          </a:p>
        </p:txBody>
      </p:sp>
      <p:sp>
        <p:nvSpPr>
          <p:cNvPr id="8" name="Rectangle 1032"/>
          <p:cNvSpPr>
            <a:spLocks noChangeArrowheads="1"/>
          </p:cNvSpPr>
          <p:nvPr/>
        </p:nvSpPr>
        <p:spPr bwMode="auto">
          <a:xfrm>
            <a:off x="0" y="838200"/>
            <a:ext cx="121920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18306589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-BY-SIDE/COMPARISON TEXT With Sp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321" r="36824"/>
          <a:stretch>
            <a:fillRect/>
          </a:stretch>
        </p:blipFill>
        <p:spPr bwMode="auto">
          <a:xfrm>
            <a:off x="8725912" y="992055"/>
            <a:ext cx="3466088" cy="34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>
            <a:lvl1pPr>
              <a:lnSpc>
                <a:spcPts val="2800"/>
              </a:lnSpc>
              <a:defRPr/>
            </a:lvl1pPr>
          </a:lstStyle>
          <a:p>
            <a:r>
              <a:rPr lang="en-US" smtClean="0"/>
              <a:t>SIDE-BY-SIDE/COMPARISON TEXT With Spark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609600" y="1527049"/>
            <a:ext cx="5181600" cy="4663389"/>
          </a:xfrm>
        </p:spPr>
        <p:txBody>
          <a:bodyPr/>
          <a:lstStyle>
            <a:lvl1pPr>
              <a:spcBef>
                <a:spcPts val="400"/>
              </a:spcBef>
              <a:defRPr>
                <a:solidFill>
                  <a:schemeClr val="accent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accent1"/>
                </a:solidFill>
              </a:defRPr>
            </a:lvl2pPr>
            <a:lvl3pPr>
              <a:spcBef>
                <a:spcPts val="400"/>
              </a:spcBef>
              <a:defRPr>
                <a:solidFill>
                  <a:schemeClr val="accent1"/>
                </a:solidFill>
              </a:defRPr>
            </a:lvl3pPr>
            <a:lvl4pPr>
              <a:spcBef>
                <a:spcPts val="400"/>
              </a:spcBef>
              <a:defRPr>
                <a:solidFill>
                  <a:schemeClr val="accent1"/>
                </a:solidFill>
              </a:defRPr>
            </a:lvl4pPr>
            <a:lvl5pPr>
              <a:spcBef>
                <a:spcPts val="400"/>
              </a:spcBef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2"/>
          </p:nvPr>
        </p:nvSpPr>
        <p:spPr>
          <a:xfrm>
            <a:off x="6400800" y="1527049"/>
            <a:ext cx="5181600" cy="4663389"/>
          </a:xfrm>
        </p:spPr>
        <p:txBody>
          <a:bodyPr/>
          <a:lstStyle>
            <a:lvl1pPr>
              <a:spcBef>
                <a:spcPts val="400"/>
              </a:spcBef>
              <a:defRPr>
                <a:solidFill>
                  <a:schemeClr val="accent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accent1"/>
                </a:solidFill>
              </a:defRPr>
            </a:lvl2pPr>
            <a:lvl3pPr>
              <a:spcBef>
                <a:spcPts val="400"/>
              </a:spcBef>
              <a:defRPr>
                <a:solidFill>
                  <a:schemeClr val="accent1"/>
                </a:solidFill>
              </a:defRPr>
            </a:lvl3pPr>
            <a:lvl4pPr>
              <a:spcBef>
                <a:spcPts val="400"/>
              </a:spcBef>
              <a:defRPr>
                <a:solidFill>
                  <a:schemeClr val="accent1"/>
                </a:solidFill>
              </a:defRPr>
            </a:lvl4pPr>
            <a:lvl5pPr>
              <a:spcBef>
                <a:spcPts val="400"/>
              </a:spcBef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0" y="1112542"/>
            <a:ext cx="12192000" cy="304800"/>
          </a:xfrm>
        </p:spPr>
        <p:txBody>
          <a:bodyPr lIns="612648" tIns="27432" rIns="0" bIns="0"/>
          <a:lstStyle>
            <a:lvl1pPr marL="0" indent="0">
              <a:buNone/>
              <a:defRPr sz="18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err="1" smtClean="0"/>
              <a:t>Subheader Optional</a:t>
            </a:r>
            <a:endParaRPr lang="en-US"/>
          </a:p>
        </p:txBody>
      </p:sp>
      <p:sp>
        <p:nvSpPr>
          <p:cNvPr id="10" name="Rectangle 1032"/>
          <p:cNvSpPr>
            <a:spLocks noChangeArrowheads="1"/>
          </p:cNvSpPr>
          <p:nvPr/>
        </p:nvSpPr>
        <p:spPr bwMode="auto">
          <a:xfrm>
            <a:off x="0" y="838200"/>
            <a:ext cx="121920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75742872"/>
      </p:ext>
    </p:extLst>
  </p:cSld>
  <p:clrMapOvr>
    <a:masterClrMapping/>
  </p:clrMapOvr>
  <p:transition/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876750" y="1066800"/>
            <a:ext cx="7071346" cy="1905000"/>
          </a:xfrm>
        </p:spPr>
        <p:txBody>
          <a:bodyPr anchor="ctr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032"/>
          <p:cNvSpPr>
            <a:spLocks noChangeArrowheads="1"/>
          </p:cNvSpPr>
          <p:nvPr userDrawn="1"/>
        </p:nvSpPr>
        <p:spPr bwMode="auto">
          <a:xfrm rot="5400000">
            <a:off x="9944100" y="3086100"/>
            <a:ext cx="43434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7" name="Rectangle 1032"/>
          <p:cNvSpPr>
            <a:spLocks noChangeArrowheads="1"/>
          </p:cNvSpPr>
          <p:nvPr userDrawn="1"/>
        </p:nvSpPr>
        <p:spPr bwMode="auto">
          <a:xfrm rot="5400000">
            <a:off x="2476499" y="3086100"/>
            <a:ext cx="43434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8" name="Subtitle 1"/>
          <p:cNvSpPr>
            <a:spLocks noGrp="1"/>
          </p:cNvSpPr>
          <p:nvPr>
            <p:ph type="subTitle" idx="1" hasCustomPrompt="1"/>
          </p:nvPr>
        </p:nvSpPr>
        <p:spPr>
          <a:xfrm>
            <a:off x="4876750" y="3875930"/>
            <a:ext cx="7071346" cy="411476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Date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876751" y="3337561"/>
            <a:ext cx="7071345" cy="449578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sz="2000">
                <a:solidFill>
                  <a:schemeClr val="tx1"/>
                </a:solidFill>
              </a:defRPr>
            </a:lvl4pPr>
            <a:lvl5pPr>
              <a:buFontTx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Your Name Here</a:t>
            </a:r>
            <a:endParaRPr lang="en-US"/>
          </a:p>
        </p:txBody>
      </p:sp>
      <p:pic>
        <p:nvPicPr>
          <p:cNvPr id="20" name="Picture Placeholder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992124"/>
            <a:ext cx="4572000" cy="434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218223" y="6333411"/>
            <a:ext cx="186235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783268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-BY-SIDE/COMPARISON TEXT No Sp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>
            <a:lvl1pPr>
              <a:lnSpc>
                <a:spcPts val="2800"/>
              </a:lnSpc>
              <a:defRPr baseline="0"/>
            </a:lvl1pPr>
          </a:lstStyle>
          <a:p>
            <a:r>
              <a:rPr lang="en-US" smtClean="0"/>
              <a:t>SIDE-BY-SIDE/COMPARISON TEXT No Spark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609600" y="1527048"/>
            <a:ext cx="5181600" cy="4645122"/>
          </a:xfrm>
        </p:spPr>
        <p:txBody>
          <a:bodyPr/>
          <a:lstStyle>
            <a:lvl1pPr>
              <a:spcBef>
                <a:spcPts val="400"/>
              </a:spcBef>
              <a:defRPr>
                <a:solidFill>
                  <a:schemeClr val="accent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accent1"/>
                </a:solidFill>
              </a:defRPr>
            </a:lvl2pPr>
            <a:lvl3pPr>
              <a:spcBef>
                <a:spcPts val="400"/>
              </a:spcBef>
              <a:defRPr>
                <a:solidFill>
                  <a:schemeClr val="accent1"/>
                </a:solidFill>
              </a:defRPr>
            </a:lvl3pPr>
            <a:lvl4pPr>
              <a:spcBef>
                <a:spcPts val="400"/>
              </a:spcBef>
              <a:defRPr>
                <a:solidFill>
                  <a:schemeClr val="accent1"/>
                </a:solidFill>
              </a:defRPr>
            </a:lvl4pPr>
            <a:lvl5pPr>
              <a:spcBef>
                <a:spcPts val="400"/>
              </a:spcBef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2"/>
          </p:nvPr>
        </p:nvSpPr>
        <p:spPr>
          <a:xfrm>
            <a:off x="6400800" y="1527048"/>
            <a:ext cx="5181600" cy="4645122"/>
          </a:xfrm>
        </p:spPr>
        <p:txBody>
          <a:bodyPr/>
          <a:lstStyle>
            <a:lvl1pPr>
              <a:spcBef>
                <a:spcPts val="400"/>
              </a:spcBef>
              <a:defRPr>
                <a:solidFill>
                  <a:schemeClr val="accent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accent1"/>
                </a:solidFill>
              </a:defRPr>
            </a:lvl2pPr>
            <a:lvl3pPr>
              <a:spcBef>
                <a:spcPts val="400"/>
              </a:spcBef>
              <a:defRPr>
                <a:solidFill>
                  <a:schemeClr val="accent1"/>
                </a:solidFill>
              </a:defRPr>
            </a:lvl3pPr>
            <a:lvl4pPr>
              <a:spcBef>
                <a:spcPts val="400"/>
              </a:spcBef>
              <a:defRPr>
                <a:solidFill>
                  <a:schemeClr val="accent1"/>
                </a:solidFill>
              </a:defRPr>
            </a:lvl4pPr>
            <a:lvl5pPr>
              <a:spcBef>
                <a:spcPts val="400"/>
              </a:spcBef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0" y="1112542"/>
            <a:ext cx="12192000" cy="304800"/>
          </a:xfrm>
        </p:spPr>
        <p:txBody>
          <a:bodyPr lIns="612648" tIns="27432" rIns="0" bIns="0"/>
          <a:lstStyle>
            <a:lvl1pPr marL="0" indent="0">
              <a:buNone/>
              <a:defRPr sz="18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err="1" smtClean="0"/>
              <a:t>Subheader Optional</a:t>
            </a:r>
            <a:endParaRPr lang="en-US"/>
          </a:p>
        </p:txBody>
      </p:sp>
      <p:sp>
        <p:nvSpPr>
          <p:cNvPr id="10" name="Rectangle 1032"/>
          <p:cNvSpPr>
            <a:spLocks noChangeArrowheads="1"/>
          </p:cNvSpPr>
          <p:nvPr/>
        </p:nvSpPr>
        <p:spPr bwMode="auto">
          <a:xfrm>
            <a:off x="0" y="838200"/>
            <a:ext cx="121920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20036647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GRAPHIC AND SIDEBAR No Sp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2"/>
          </p:nvPr>
        </p:nvSpPr>
        <p:spPr>
          <a:xfrm>
            <a:off x="609600" y="1527048"/>
            <a:ext cx="8026400" cy="4419600"/>
          </a:xfrm>
        </p:spPr>
        <p:txBody>
          <a:bodyPr/>
          <a:lstStyle>
            <a:lvl1pPr>
              <a:spcBef>
                <a:spcPts val="400"/>
              </a:spcBef>
              <a:defRPr sz="2400">
                <a:solidFill>
                  <a:schemeClr val="accent1"/>
                </a:solidFill>
              </a:defRPr>
            </a:lvl1pPr>
            <a:lvl2pPr>
              <a:spcBef>
                <a:spcPts val="400"/>
              </a:spcBef>
              <a:defRPr sz="2000">
                <a:solidFill>
                  <a:schemeClr val="accent1"/>
                </a:solidFill>
              </a:defRPr>
            </a:lvl2pPr>
            <a:lvl3pPr>
              <a:spcBef>
                <a:spcPts val="400"/>
              </a:spcBef>
              <a:defRPr sz="1600" b="0">
                <a:solidFill>
                  <a:schemeClr val="accent1"/>
                </a:solidFill>
              </a:defRPr>
            </a:lvl3pPr>
            <a:lvl4pPr>
              <a:spcBef>
                <a:spcPts val="400"/>
              </a:spcBef>
              <a:defRPr sz="1400" b="1">
                <a:solidFill>
                  <a:schemeClr val="accent1"/>
                </a:solidFill>
              </a:defRPr>
            </a:lvl4pPr>
            <a:lvl5pPr>
              <a:spcBef>
                <a:spcPts val="400"/>
              </a:spcBef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Subtitle 2"/>
          <p:cNvSpPr>
            <a:spLocks noGrp="1"/>
          </p:cNvSpPr>
          <p:nvPr>
            <p:ph type="subTitle" idx="11"/>
          </p:nvPr>
        </p:nvSpPr>
        <p:spPr>
          <a:xfrm>
            <a:off x="8940800" y="2565234"/>
            <a:ext cx="2844800" cy="3352800"/>
          </a:xfrm>
        </p:spPr>
        <p:txBody>
          <a:bodyPr/>
          <a:lstStyle>
            <a:lvl1pPr marL="0" indent="0" algn="l">
              <a:spcBef>
                <a:spcPts val="40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940800" y="1527048"/>
            <a:ext cx="2844800" cy="838200"/>
          </a:xfrm>
        </p:spPr>
        <p:txBody>
          <a:bodyPr tIns="91440" bIns="0" anchor="b"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TEXT/GRAPHIC AND SIDEBAR No Spark</a:t>
            </a:r>
            <a:endParaRPr lang="en-US"/>
          </a:p>
        </p:txBody>
      </p:sp>
      <p:sp>
        <p:nvSpPr>
          <p:cNvPr id="9" name="Rectangle 1032"/>
          <p:cNvSpPr>
            <a:spLocks noChangeArrowheads="1"/>
          </p:cNvSpPr>
          <p:nvPr/>
        </p:nvSpPr>
        <p:spPr bwMode="auto">
          <a:xfrm>
            <a:off x="0" y="838200"/>
            <a:ext cx="121920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0" y="1112542"/>
            <a:ext cx="12192000" cy="304800"/>
          </a:xfrm>
        </p:spPr>
        <p:txBody>
          <a:bodyPr lIns="612648" tIns="27432" rIns="0" bIns="0"/>
          <a:lstStyle>
            <a:lvl1pPr marL="0" indent="0">
              <a:buNone/>
              <a:defRPr sz="18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err="1" smtClean="0"/>
              <a:t>Subheader Optional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6482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Image/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65662"/>
          </a:xfrm>
          <a:prstGeom prst="rect">
            <a:avLst/>
          </a:prstGeom>
          <a:solidFill>
            <a:srgbClr val="4A4541"/>
          </a:solidFill>
        </p:spPr>
        <p:txBody>
          <a:bodyPr wrap="square" rtlCol="0" anchor="ctr">
            <a:noAutofit/>
          </a:bodyPr>
          <a:lstStyle/>
          <a:p>
            <a:pPr marL="0" indent="0" algn="ctr">
              <a:buFontTx/>
              <a:buNone/>
            </a:pPr>
            <a:endParaRPr lang="en-US" sz="2400" kern="0" smtClean="0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685800"/>
            <a:ext cx="9753600" cy="1828800"/>
          </a:xfrm>
        </p:spPr>
        <p:txBody>
          <a:bodyPr/>
          <a:lstStyle>
            <a:lvl1pPr marL="0" indent="0" algn="ctr">
              <a:buFont typeface="+mj-lt"/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Font typeface="+mj-lt"/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Font typeface="+mj-lt"/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Font typeface="+mj-lt"/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Font typeface="+mj-lt"/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BLANK SLIDE use for full slide photo/graphics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7662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82177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-1828799" y="1676400"/>
            <a:ext cx="184731" cy="412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</a:defRPr>
            </a:lvl9pPr>
          </a:lstStyle>
          <a:p>
            <a:pPr>
              <a:lnSpc>
                <a:spcPts val="2500"/>
              </a:lnSpc>
              <a:defRPr/>
            </a:pPr>
            <a:endParaRPr lang="en-US" sz="1800" b="1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381000"/>
            <a:ext cx="10363200" cy="1676400"/>
          </a:xfrm>
        </p:spPr>
        <p:txBody>
          <a:bodyPr anchor="ctr"/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-1828799" y="1676400"/>
            <a:ext cx="184731" cy="412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</a:defRPr>
            </a:lvl9pPr>
          </a:lstStyle>
          <a:p>
            <a:pPr>
              <a:lnSpc>
                <a:spcPts val="2500"/>
              </a:lnSpc>
              <a:defRPr/>
            </a:pPr>
            <a:endParaRPr lang="en-US" sz="1800" b="1" smtClean="0"/>
          </a:p>
        </p:txBody>
      </p:sp>
      <p:sp>
        <p:nvSpPr>
          <p:cNvPr id="18" name="Rectangle 9"/>
          <p:cNvSpPr>
            <a:spLocks noChangeArrowheads="1"/>
          </p:cNvSpPr>
          <p:nvPr userDrawn="1"/>
        </p:nvSpPr>
        <p:spPr bwMode="auto">
          <a:xfrm>
            <a:off x="8331200" y="2857500"/>
            <a:ext cx="3860800" cy="1143000"/>
          </a:xfrm>
          <a:prstGeom prst="rect">
            <a:avLst/>
          </a:prstGeom>
          <a:solidFill>
            <a:srgbClr val="4A4541"/>
          </a:solidFill>
          <a:ln>
            <a:noFill/>
          </a:ln>
          <a:extLst/>
        </p:spPr>
        <p:txBody>
          <a:bodyPr/>
          <a:lstStyle/>
          <a:p>
            <a:endParaRPr lang="en-US" sz="2400"/>
          </a:p>
        </p:txBody>
      </p:sp>
      <p:pic>
        <p:nvPicPr>
          <p:cNvPr id="19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812750" y="3162749"/>
            <a:ext cx="2167208" cy="53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653002" y="2857500"/>
            <a:ext cx="171657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99" t="40784" r="25980" b="45098"/>
          <a:stretch>
            <a:fillRect/>
          </a:stretch>
        </p:blipFill>
        <p:spPr bwMode="auto">
          <a:xfrm>
            <a:off x="4175781" y="5623536"/>
            <a:ext cx="3931877" cy="822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"/>
          <p:cNvSpPr txBox="1">
            <a:spLocks noChangeArrowheads="1"/>
          </p:cNvSpPr>
          <p:nvPr userDrawn="1"/>
        </p:nvSpPr>
        <p:spPr bwMode="auto">
          <a:xfrm>
            <a:off x="0" y="2857500"/>
            <a:ext cx="6653002" cy="1143000"/>
          </a:xfrm>
          <a:prstGeom prst="rect">
            <a:avLst/>
          </a:prstGeom>
          <a:solidFill>
            <a:srgbClr val="4A4541"/>
          </a:solidFill>
          <a:ln>
            <a:noFill/>
          </a:ln>
        </p:spPr>
        <p:txBody>
          <a:bodyPr lIns="457200" tIns="91440" anchor="ctr"/>
          <a:lstStyle>
            <a:lvl1pPr algn="l" rtl="0" fontAlgn="base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/>
                <a:ea typeface="ＭＳ Ｐゴシック" pitchFamily="-32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/>
                <a:ea typeface="ＭＳ Ｐゴシック" pitchFamily="-32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/>
                <a:ea typeface="ＭＳ Ｐゴシック" pitchFamily="-32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/>
                <a:ea typeface="ＭＳ Ｐゴシック" pitchFamily="-32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/>
                <a:ea typeface="ＭＳ Ｐゴシック" pitchFamily="-32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/>
                <a:ea typeface="ＭＳ Ｐゴシック" pitchFamily="-32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/>
                <a:ea typeface="ＭＳ Ｐゴシック" pitchFamily="-32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/>
                <a:ea typeface="ＭＳ Ｐゴシック" pitchFamily="-32" charset="-128"/>
              </a:defRPr>
            </a:lvl9pPr>
          </a:lstStyle>
          <a:p>
            <a:pPr>
              <a:defRPr/>
            </a:pPr>
            <a:r>
              <a:rPr lang="en-US" sz="4000" b="1" smtClean="0">
                <a:solidFill>
                  <a:schemeClr val="bg1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25268225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MPLE DIVI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12192000" cy="6858000"/>
          </a:xfrm>
          <a:solidFill>
            <a:schemeClr val="bg2">
              <a:lumMod val="10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6282142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Expert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/>
          <a:p>
            <a:r>
              <a:rPr lang="en-US" smtClean="0"/>
              <a:t>1 Expert Template</a:t>
            </a:r>
            <a:endParaRPr lang="en-US"/>
          </a:p>
        </p:txBody>
      </p:sp>
      <p:sp>
        <p:nvSpPr>
          <p:cNvPr id="47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0" y="1112542"/>
            <a:ext cx="12192000" cy="304800"/>
          </a:xfrm>
        </p:spPr>
        <p:txBody>
          <a:bodyPr lIns="457200" tIns="27432" rIns="0" bIns="0"/>
          <a:lstStyle>
            <a:lvl1pPr marL="0" indent="0">
              <a:buNone/>
              <a:defRPr sz="18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err="1" smtClean="0"/>
              <a:t>Subheader Optional</a:t>
            </a:r>
            <a:endParaRPr lang="en-US"/>
          </a:p>
        </p:txBody>
      </p:sp>
      <p:sp>
        <p:nvSpPr>
          <p:cNvPr id="29" name="Content Placeholder 4"/>
          <p:cNvSpPr>
            <a:spLocks noGrp="1"/>
          </p:cNvSpPr>
          <p:nvPr>
            <p:ph sz="quarter" idx="27" hasCustomPrompt="1"/>
          </p:nvPr>
        </p:nvSpPr>
        <p:spPr>
          <a:xfrm>
            <a:off x="4876800" y="4017436"/>
            <a:ext cx="24384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Name/Title</a:t>
            </a:r>
            <a:endParaRPr lang="en-US"/>
          </a:p>
        </p:txBody>
      </p:sp>
      <p:sp>
        <p:nvSpPr>
          <p:cNvPr id="30" name="Picture Placeholder 27"/>
          <p:cNvSpPr>
            <a:spLocks noGrp="1"/>
          </p:cNvSpPr>
          <p:nvPr>
            <p:ph type="pic" sz="quarter" idx="28"/>
          </p:nvPr>
        </p:nvSpPr>
        <p:spPr>
          <a:xfrm>
            <a:off x="5295900" y="2325866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9" name="Rectangle 1032"/>
          <p:cNvSpPr>
            <a:spLocks noChangeArrowheads="1"/>
          </p:cNvSpPr>
          <p:nvPr/>
        </p:nvSpPr>
        <p:spPr bwMode="auto">
          <a:xfrm>
            <a:off x="0" y="838200"/>
            <a:ext cx="121920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02417590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Experts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/>
          <a:p>
            <a:r>
              <a:rPr lang="en-US" smtClean="0"/>
              <a:t>2 Experts Template</a:t>
            </a:r>
            <a:endParaRPr lang="en-US"/>
          </a:p>
        </p:txBody>
      </p:sp>
      <p:sp>
        <p:nvSpPr>
          <p:cNvPr id="29" name="Content Placeholder 4"/>
          <p:cNvSpPr>
            <a:spLocks noGrp="1"/>
          </p:cNvSpPr>
          <p:nvPr>
            <p:ph sz="quarter" idx="27" hasCustomPrompt="1"/>
          </p:nvPr>
        </p:nvSpPr>
        <p:spPr>
          <a:xfrm>
            <a:off x="3505200" y="4017436"/>
            <a:ext cx="24384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Name/Title</a:t>
            </a:r>
            <a:endParaRPr lang="en-US"/>
          </a:p>
        </p:txBody>
      </p:sp>
      <p:sp>
        <p:nvSpPr>
          <p:cNvPr id="30" name="Picture Placeholder 27"/>
          <p:cNvSpPr>
            <a:spLocks noGrp="1"/>
          </p:cNvSpPr>
          <p:nvPr>
            <p:ph type="pic" sz="quarter" idx="28"/>
          </p:nvPr>
        </p:nvSpPr>
        <p:spPr>
          <a:xfrm>
            <a:off x="3924300" y="2325866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1" name="Content Placeholder 4"/>
          <p:cNvSpPr>
            <a:spLocks noGrp="1"/>
          </p:cNvSpPr>
          <p:nvPr>
            <p:ph sz="quarter" idx="29" hasCustomPrompt="1"/>
          </p:nvPr>
        </p:nvSpPr>
        <p:spPr>
          <a:xfrm>
            <a:off x="6248400" y="4017436"/>
            <a:ext cx="24384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Name/Title</a:t>
            </a:r>
            <a:endParaRPr lang="en-US"/>
          </a:p>
        </p:txBody>
      </p:sp>
      <p:sp>
        <p:nvSpPr>
          <p:cNvPr id="32" name="Picture Placeholder 27"/>
          <p:cNvSpPr>
            <a:spLocks noGrp="1"/>
          </p:cNvSpPr>
          <p:nvPr>
            <p:ph type="pic" sz="quarter" idx="30"/>
          </p:nvPr>
        </p:nvSpPr>
        <p:spPr>
          <a:xfrm>
            <a:off x="6667500" y="2325866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1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0" y="1112542"/>
            <a:ext cx="12192000" cy="304800"/>
          </a:xfrm>
        </p:spPr>
        <p:txBody>
          <a:bodyPr lIns="457200" tIns="27432" rIns="0" bIns="0"/>
          <a:lstStyle>
            <a:lvl1pPr marL="0" indent="0">
              <a:buNone/>
              <a:defRPr sz="18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err="1" smtClean="0"/>
              <a:t>Subheader Optional</a:t>
            </a:r>
            <a:endParaRPr lang="en-US"/>
          </a:p>
        </p:txBody>
      </p:sp>
      <p:sp>
        <p:nvSpPr>
          <p:cNvPr id="21" name="Rectangle 1032"/>
          <p:cNvSpPr>
            <a:spLocks noChangeArrowheads="1"/>
          </p:cNvSpPr>
          <p:nvPr/>
        </p:nvSpPr>
        <p:spPr bwMode="auto">
          <a:xfrm>
            <a:off x="0" y="838200"/>
            <a:ext cx="121920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84747693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Experts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/>
          <a:p>
            <a:r>
              <a:rPr lang="en-US" smtClean="0"/>
              <a:t>3 Experts Template</a:t>
            </a:r>
            <a:endParaRPr lang="en-US"/>
          </a:p>
        </p:txBody>
      </p:sp>
      <p:sp>
        <p:nvSpPr>
          <p:cNvPr id="47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0" y="1112542"/>
            <a:ext cx="12192000" cy="304800"/>
          </a:xfrm>
        </p:spPr>
        <p:txBody>
          <a:bodyPr lIns="457200" tIns="27432" rIns="0" bIns="0"/>
          <a:lstStyle>
            <a:lvl1pPr marL="0" indent="0">
              <a:buNone/>
              <a:defRPr sz="18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err="1" smtClean="0"/>
              <a:t>Subheader Optional</a:t>
            </a:r>
            <a:endParaRPr lang="en-US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26"/>
          </p:nvPr>
        </p:nvSpPr>
        <p:spPr>
          <a:xfrm>
            <a:off x="2558796" y="2325866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9" name="Content Placeholder 4"/>
          <p:cNvSpPr>
            <a:spLocks noGrp="1"/>
          </p:cNvSpPr>
          <p:nvPr>
            <p:ph sz="quarter" idx="27" hasCustomPrompt="1"/>
          </p:nvPr>
        </p:nvSpPr>
        <p:spPr>
          <a:xfrm>
            <a:off x="4876800" y="4017436"/>
            <a:ext cx="24384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Name/Title</a:t>
            </a:r>
            <a:endParaRPr lang="en-US"/>
          </a:p>
        </p:txBody>
      </p:sp>
      <p:sp>
        <p:nvSpPr>
          <p:cNvPr id="30" name="Picture Placeholder 27"/>
          <p:cNvSpPr>
            <a:spLocks noGrp="1"/>
          </p:cNvSpPr>
          <p:nvPr>
            <p:ph type="pic" sz="quarter" idx="28"/>
          </p:nvPr>
        </p:nvSpPr>
        <p:spPr>
          <a:xfrm>
            <a:off x="5295900" y="2325866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1" name="Content Placeholder 4"/>
          <p:cNvSpPr>
            <a:spLocks noGrp="1"/>
          </p:cNvSpPr>
          <p:nvPr>
            <p:ph sz="quarter" idx="29" hasCustomPrompt="1"/>
          </p:nvPr>
        </p:nvSpPr>
        <p:spPr>
          <a:xfrm>
            <a:off x="7626096" y="4017436"/>
            <a:ext cx="24384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Name/Title</a:t>
            </a:r>
            <a:endParaRPr lang="en-US"/>
          </a:p>
        </p:txBody>
      </p:sp>
      <p:sp>
        <p:nvSpPr>
          <p:cNvPr id="32" name="Picture Placeholder 27"/>
          <p:cNvSpPr>
            <a:spLocks noGrp="1"/>
          </p:cNvSpPr>
          <p:nvPr>
            <p:ph type="pic" sz="quarter" idx="30"/>
          </p:nvPr>
        </p:nvSpPr>
        <p:spPr>
          <a:xfrm>
            <a:off x="8045196" y="2325866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3" name="Content Placeholder 4"/>
          <p:cNvSpPr>
            <a:spLocks noGrp="1"/>
          </p:cNvSpPr>
          <p:nvPr>
            <p:ph sz="quarter" idx="33" hasCustomPrompt="1"/>
          </p:nvPr>
        </p:nvSpPr>
        <p:spPr>
          <a:xfrm>
            <a:off x="2139696" y="4017436"/>
            <a:ext cx="24384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Name/Title</a:t>
            </a:r>
            <a:endParaRPr lang="en-US"/>
          </a:p>
        </p:txBody>
      </p:sp>
      <p:sp>
        <p:nvSpPr>
          <p:cNvPr id="19" name="Rectangle 1032"/>
          <p:cNvSpPr>
            <a:spLocks noChangeArrowheads="1"/>
          </p:cNvSpPr>
          <p:nvPr/>
        </p:nvSpPr>
        <p:spPr bwMode="auto">
          <a:xfrm>
            <a:off x="0" y="838200"/>
            <a:ext cx="121920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52652069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Experts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/>
          <a:p>
            <a:r>
              <a:rPr lang="en-US" smtClean="0"/>
              <a:t>4 Experts Template</a:t>
            </a:r>
            <a:endParaRPr lang="en-US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26"/>
          </p:nvPr>
        </p:nvSpPr>
        <p:spPr>
          <a:xfrm>
            <a:off x="1181100" y="2325866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9" name="Content Placeholder 4"/>
          <p:cNvSpPr>
            <a:spLocks noGrp="1"/>
          </p:cNvSpPr>
          <p:nvPr>
            <p:ph sz="quarter" idx="27" hasCustomPrompt="1"/>
          </p:nvPr>
        </p:nvSpPr>
        <p:spPr>
          <a:xfrm>
            <a:off x="3505200" y="4017436"/>
            <a:ext cx="24384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Name/Title</a:t>
            </a:r>
            <a:endParaRPr lang="en-US"/>
          </a:p>
        </p:txBody>
      </p:sp>
      <p:sp>
        <p:nvSpPr>
          <p:cNvPr id="30" name="Picture Placeholder 27"/>
          <p:cNvSpPr>
            <a:spLocks noGrp="1"/>
          </p:cNvSpPr>
          <p:nvPr>
            <p:ph type="pic" sz="quarter" idx="28"/>
          </p:nvPr>
        </p:nvSpPr>
        <p:spPr>
          <a:xfrm>
            <a:off x="3924300" y="2325866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1" name="Content Placeholder 4"/>
          <p:cNvSpPr>
            <a:spLocks noGrp="1"/>
          </p:cNvSpPr>
          <p:nvPr>
            <p:ph sz="quarter" idx="29" hasCustomPrompt="1"/>
          </p:nvPr>
        </p:nvSpPr>
        <p:spPr>
          <a:xfrm>
            <a:off x="6248400" y="4017436"/>
            <a:ext cx="24384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Name/Title</a:t>
            </a:r>
            <a:endParaRPr lang="en-US"/>
          </a:p>
        </p:txBody>
      </p:sp>
      <p:sp>
        <p:nvSpPr>
          <p:cNvPr id="32" name="Picture Placeholder 27"/>
          <p:cNvSpPr>
            <a:spLocks noGrp="1"/>
          </p:cNvSpPr>
          <p:nvPr>
            <p:ph type="pic" sz="quarter" idx="30"/>
          </p:nvPr>
        </p:nvSpPr>
        <p:spPr>
          <a:xfrm>
            <a:off x="6667500" y="2325866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1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0" y="1112542"/>
            <a:ext cx="12192000" cy="304800"/>
          </a:xfrm>
        </p:spPr>
        <p:txBody>
          <a:bodyPr lIns="457200" tIns="27432" rIns="0" bIns="0"/>
          <a:lstStyle>
            <a:lvl1pPr marL="0" indent="0">
              <a:buNone/>
              <a:defRPr sz="18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err="1" smtClean="0"/>
              <a:t>Subheader Optional</a:t>
            </a:r>
            <a:endParaRPr lang="en-US"/>
          </a:p>
        </p:txBody>
      </p:sp>
      <p:sp>
        <p:nvSpPr>
          <p:cNvPr id="19" name="Picture Placeholder 27"/>
          <p:cNvSpPr>
            <a:spLocks noGrp="1"/>
          </p:cNvSpPr>
          <p:nvPr>
            <p:ph type="pic" sz="quarter" idx="31"/>
          </p:nvPr>
        </p:nvSpPr>
        <p:spPr>
          <a:xfrm>
            <a:off x="9410700" y="2325866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32" hasCustomPrompt="1"/>
          </p:nvPr>
        </p:nvSpPr>
        <p:spPr>
          <a:xfrm>
            <a:off x="8991600" y="4017436"/>
            <a:ext cx="24384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Name/Title</a:t>
            </a:r>
            <a:endParaRPr lang="en-US"/>
          </a:p>
        </p:txBody>
      </p:sp>
      <p:sp>
        <p:nvSpPr>
          <p:cNvPr id="26" name="Content Placeholder 4"/>
          <p:cNvSpPr>
            <a:spLocks noGrp="1"/>
          </p:cNvSpPr>
          <p:nvPr>
            <p:ph sz="quarter" idx="33" hasCustomPrompt="1"/>
          </p:nvPr>
        </p:nvSpPr>
        <p:spPr>
          <a:xfrm>
            <a:off x="762000" y="4017436"/>
            <a:ext cx="24384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Name/Title</a:t>
            </a:r>
            <a:endParaRPr lang="en-US"/>
          </a:p>
        </p:txBody>
      </p:sp>
      <p:sp>
        <p:nvSpPr>
          <p:cNvPr id="21" name="Rectangle 1032"/>
          <p:cNvSpPr>
            <a:spLocks noChangeArrowheads="1"/>
          </p:cNvSpPr>
          <p:nvPr/>
        </p:nvSpPr>
        <p:spPr bwMode="auto">
          <a:xfrm>
            <a:off x="0" y="838200"/>
            <a:ext cx="121920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1366049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Experts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/>
          <a:p>
            <a:r>
              <a:rPr lang="en-US" smtClean="0"/>
              <a:t>5 Experts Template</a:t>
            </a:r>
            <a:endParaRPr lang="en-US"/>
          </a:p>
        </p:txBody>
      </p:sp>
      <p:sp>
        <p:nvSpPr>
          <p:cNvPr id="47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0" y="1112542"/>
            <a:ext cx="12192000" cy="304800"/>
          </a:xfrm>
        </p:spPr>
        <p:txBody>
          <a:bodyPr lIns="457200" tIns="27432" rIns="0" bIns="0"/>
          <a:lstStyle>
            <a:lvl1pPr marL="0" indent="0">
              <a:buNone/>
              <a:defRPr sz="18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err="1" smtClean="0"/>
              <a:t>Subheader Optional</a:t>
            </a:r>
            <a:endParaRPr lang="en-US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26"/>
          </p:nvPr>
        </p:nvSpPr>
        <p:spPr>
          <a:xfrm>
            <a:off x="2558796" y="402340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9" name="Content Placeholder 4"/>
          <p:cNvSpPr>
            <a:spLocks noGrp="1"/>
          </p:cNvSpPr>
          <p:nvPr>
            <p:ph sz="quarter" idx="27" hasCustomPrompt="1"/>
          </p:nvPr>
        </p:nvSpPr>
        <p:spPr>
          <a:xfrm>
            <a:off x="4876800" y="5714970"/>
            <a:ext cx="24384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Name/Title</a:t>
            </a:r>
            <a:endParaRPr lang="en-US"/>
          </a:p>
        </p:txBody>
      </p:sp>
      <p:sp>
        <p:nvSpPr>
          <p:cNvPr id="30" name="Picture Placeholder 27"/>
          <p:cNvSpPr>
            <a:spLocks noGrp="1"/>
          </p:cNvSpPr>
          <p:nvPr>
            <p:ph type="pic" sz="quarter" idx="28"/>
          </p:nvPr>
        </p:nvSpPr>
        <p:spPr>
          <a:xfrm>
            <a:off x="5295900" y="402340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1" name="Content Placeholder 4"/>
          <p:cNvSpPr>
            <a:spLocks noGrp="1"/>
          </p:cNvSpPr>
          <p:nvPr>
            <p:ph sz="quarter" idx="29" hasCustomPrompt="1"/>
          </p:nvPr>
        </p:nvSpPr>
        <p:spPr>
          <a:xfrm>
            <a:off x="7626096" y="5714970"/>
            <a:ext cx="24384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Name/Title</a:t>
            </a:r>
            <a:endParaRPr lang="en-US"/>
          </a:p>
        </p:txBody>
      </p:sp>
      <p:sp>
        <p:nvSpPr>
          <p:cNvPr id="32" name="Picture Placeholder 27"/>
          <p:cNvSpPr>
            <a:spLocks noGrp="1"/>
          </p:cNvSpPr>
          <p:nvPr>
            <p:ph type="pic" sz="quarter" idx="30"/>
          </p:nvPr>
        </p:nvSpPr>
        <p:spPr>
          <a:xfrm>
            <a:off x="8045196" y="402340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3" name="Content Placeholder 4"/>
          <p:cNvSpPr>
            <a:spLocks noGrp="1"/>
          </p:cNvSpPr>
          <p:nvPr>
            <p:ph sz="quarter" idx="33" hasCustomPrompt="1"/>
          </p:nvPr>
        </p:nvSpPr>
        <p:spPr>
          <a:xfrm>
            <a:off x="2139696" y="5714970"/>
            <a:ext cx="24384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Name/Title</a:t>
            </a:r>
            <a:endParaRPr lang="en-US"/>
          </a:p>
        </p:txBody>
      </p:sp>
      <p:sp>
        <p:nvSpPr>
          <p:cNvPr id="35" name="Content Placeholder 4"/>
          <p:cNvSpPr>
            <a:spLocks noGrp="1"/>
          </p:cNvSpPr>
          <p:nvPr>
            <p:ph sz="quarter" idx="35" hasCustomPrompt="1"/>
          </p:nvPr>
        </p:nvSpPr>
        <p:spPr>
          <a:xfrm>
            <a:off x="3505200" y="3291790"/>
            <a:ext cx="2438400" cy="457200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Name/Title</a:t>
            </a:r>
            <a:endParaRPr lang="en-US"/>
          </a:p>
        </p:txBody>
      </p:sp>
      <p:sp>
        <p:nvSpPr>
          <p:cNvPr id="36" name="Picture Placeholder 27"/>
          <p:cNvSpPr>
            <a:spLocks noGrp="1"/>
          </p:cNvSpPr>
          <p:nvPr>
            <p:ph type="pic" sz="quarter" idx="36"/>
          </p:nvPr>
        </p:nvSpPr>
        <p:spPr>
          <a:xfrm>
            <a:off x="3924300" y="160022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7" name="Content Placeholder 4"/>
          <p:cNvSpPr>
            <a:spLocks noGrp="1"/>
          </p:cNvSpPr>
          <p:nvPr>
            <p:ph sz="quarter" idx="37" hasCustomPrompt="1"/>
          </p:nvPr>
        </p:nvSpPr>
        <p:spPr>
          <a:xfrm>
            <a:off x="6248400" y="3291790"/>
            <a:ext cx="2438400" cy="457200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Name/Title</a:t>
            </a:r>
            <a:endParaRPr lang="en-US"/>
          </a:p>
        </p:txBody>
      </p:sp>
      <p:sp>
        <p:nvSpPr>
          <p:cNvPr id="38" name="Picture Placeholder 27"/>
          <p:cNvSpPr>
            <a:spLocks noGrp="1"/>
          </p:cNvSpPr>
          <p:nvPr>
            <p:ph type="pic" sz="quarter" idx="38"/>
          </p:nvPr>
        </p:nvSpPr>
        <p:spPr>
          <a:xfrm>
            <a:off x="6667500" y="160022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9" name="Rectangle 1032"/>
          <p:cNvSpPr>
            <a:spLocks noChangeArrowheads="1"/>
          </p:cNvSpPr>
          <p:nvPr/>
        </p:nvSpPr>
        <p:spPr bwMode="auto">
          <a:xfrm>
            <a:off x="0" y="838200"/>
            <a:ext cx="121920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60956223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876750" y="1066800"/>
            <a:ext cx="7071346" cy="1905000"/>
          </a:xfrm>
        </p:spPr>
        <p:txBody>
          <a:bodyPr anchor="ctr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032"/>
          <p:cNvSpPr>
            <a:spLocks noChangeArrowheads="1"/>
          </p:cNvSpPr>
          <p:nvPr userDrawn="1"/>
        </p:nvSpPr>
        <p:spPr bwMode="auto">
          <a:xfrm rot="5400000">
            <a:off x="9944100" y="3086100"/>
            <a:ext cx="43434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7" name="Rectangle 1032"/>
          <p:cNvSpPr>
            <a:spLocks noChangeArrowheads="1"/>
          </p:cNvSpPr>
          <p:nvPr userDrawn="1"/>
        </p:nvSpPr>
        <p:spPr bwMode="auto">
          <a:xfrm rot="5400000">
            <a:off x="2476499" y="3086100"/>
            <a:ext cx="43434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8" name="Subtitle 1"/>
          <p:cNvSpPr>
            <a:spLocks noGrp="1"/>
          </p:cNvSpPr>
          <p:nvPr>
            <p:ph type="subTitle" idx="1" hasCustomPrompt="1"/>
          </p:nvPr>
        </p:nvSpPr>
        <p:spPr>
          <a:xfrm>
            <a:off x="4876750" y="3875930"/>
            <a:ext cx="7071346" cy="411476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Date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876751" y="3337561"/>
            <a:ext cx="7071345" cy="449578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sz="2000">
                <a:solidFill>
                  <a:schemeClr val="tx1"/>
                </a:solidFill>
              </a:defRPr>
            </a:lvl4pPr>
            <a:lvl5pPr>
              <a:buFontTx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Your Name Here</a:t>
            </a:r>
            <a:endParaRPr lang="en-US"/>
          </a:p>
        </p:txBody>
      </p:sp>
      <p:pic>
        <p:nvPicPr>
          <p:cNvPr id="20" name="Picture Placeholder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992124"/>
            <a:ext cx="4572000" cy="434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218223" y="6333411"/>
            <a:ext cx="186235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122626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Experts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/>
          <a:p>
            <a:r>
              <a:rPr lang="en-US" smtClean="0"/>
              <a:t>6 Experts Template</a:t>
            </a:r>
            <a:endParaRPr lang="en-US"/>
          </a:p>
        </p:txBody>
      </p:sp>
      <p:sp>
        <p:nvSpPr>
          <p:cNvPr id="19" name="Picture Placeholder 27"/>
          <p:cNvSpPr>
            <a:spLocks noGrp="1"/>
          </p:cNvSpPr>
          <p:nvPr>
            <p:ph type="pic" sz="quarter" idx="26"/>
          </p:nvPr>
        </p:nvSpPr>
        <p:spPr>
          <a:xfrm>
            <a:off x="2558796" y="160022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27" hasCustomPrompt="1"/>
          </p:nvPr>
        </p:nvSpPr>
        <p:spPr>
          <a:xfrm>
            <a:off x="4876800" y="3291790"/>
            <a:ext cx="24384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Name/Title</a:t>
            </a:r>
            <a:endParaRPr lang="en-US"/>
          </a:p>
        </p:txBody>
      </p:sp>
      <p:sp>
        <p:nvSpPr>
          <p:cNvPr id="21" name="Picture Placeholder 27"/>
          <p:cNvSpPr>
            <a:spLocks noGrp="1"/>
          </p:cNvSpPr>
          <p:nvPr>
            <p:ph type="pic" sz="quarter" idx="28"/>
          </p:nvPr>
        </p:nvSpPr>
        <p:spPr>
          <a:xfrm>
            <a:off x="5301996" y="160022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2" name="Content Placeholder 4"/>
          <p:cNvSpPr>
            <a:spLocks noGrp="1"/>
          </p:cNvSpPr>
          <p:nvPr>
            <p:ph sz="quarter" idx="29" hasCustomPrompt="1"/>
          </p:nvPr>
        </p:nvSpPr>
        <p:spPr>
          <a:xfrm>
            <a:off x="7626096" y="3291790"/>
            <a:ext cx="24384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Name/Title</a:t>
            </a:r>
            <a:endParaRPr lang="en-US"/>
          </a:p>
        </p:txBody>
      </p:sp>
      <p:sp>
        <p:nvSpPr>
          <p:cNvPr id="23" name="Picture Placeholder 27"/>
          <p:cNvSpPr>
            <a:spLocks noGrp="1"/>
          </p:cNvSpPr>
          <p:nvPr>
            <p:ph type="pic" sz="quarter" idx="30"/>
          </p:nvPr>
        </p:nvSpPr>
        <p:spPr>
          <a:xfrm>
            <a:off x="8045196" y="160022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4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0" y="1112542"/>
            <a:ext cx="12192000" cy="304800"/>
          </a:xfrm>
        </p:spPr>
        <p:txBody>
          <a:bodyPr lIns="457200" tIns="27432" rIns="0" bIns="0"/>
          <a:lstStyle>
            <a:lvl1pPr marL="0" indent="0">
              <a:buNone/>
              <a:defRPr sz="18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err="1" smtClean="0"/>
              <a:t>Subheader Optional</a:t>
            </a:r>
            <a:endParaRPr lang="en-US"/>
          </a:p>
        </p:txBody>
      </p:sp>
      <p:sp>
        <p:nvSpPr>
          <p:cNvPr id="27" name="Content Placeholder 4"/>
          <p:cNvSpPr>
            <a:spLocks noGrp="1"/>
          </p:cNvSpPr>
          <p:nvPr>
            <p:ph sz="quarter" idx="33" hasCustomPrompt="1"/>
          </p:nvPr>
        </p:nvSpPr>
        <p:spPr>
          <a:xfrm>
            <a:off x="2139696" y="3291790"/>
            <a:ext cx="24384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Name/Title</a:t>
            </a:r>
            <a:endParaRPr lang="en-US"/>
          </a:p>
        </p:txBody>
      </p:sp>
      <p:sp>
        <p:nvSpPr>
          <p:cNvPr id="42" name="Picture Placeholder 27"/>
          <p:cNvSpPr>
            <a:spLocks noGrp="1"/>
          </p:cNvSpPr>
          <p:nvPr>
            <p:ph type="pic" sz="quarter" idx="34"/>
          </p:nvPr>
        </p:nvSpPr>
        <p:spPr>
          <a:xfrm>
            <a:off x="2558796" y="402340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3" name="Content Placeholder 4"/>
          <p:cNvSpPr>
            <a:spLocks noGrp="1"/>
          </p:cNvSpPr>
          <p:nvPr>
            <p:ph sz="quarter" idx="35" hasCustomPrompt="1"/>
          </p:nvPr>
        </p:nvSpPr>
        <p:spPr>
          <a:xfrm>
            <a:off x="4876800" y="5714970"/>
            <a:ext cx="2438400" cy="457200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Name/Title</a:t>
            </a:r>
            <a:endParaRPr lang="en-US"/>
          </a:p>
        </p:txBody>
      </p:sp>
      <p:sp>
        <p:nvSpPr>
          <p:cNvPr id="44" name="Picture Placeholder 27"/>
          <p:cNvSpPr>
            <a:spLocks noGrp="1"/>
          </p:cNvSpPr>
          <p:nvPr>
            <p:ph type="pic" sz="quarter" idx="36"/>
          </p:nvPr>
        </p:nvSpPr>
        <p:spPr>
          <a:xfrm>
            <a:off x="5295900" y="402340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5" name="Content Placeholder 4"/>
          <p:cNvSpPr>
            <a:spLocks noGrp="1"/>
          </p:cNvSpPr>
          <p:nvPr>
            <p:ph sz="quarter" idx="37" hasCustomPrompt="1"/>
          </p:nvPr>
        </p:nvSpPr>
        <p:spPr>
          <a:xfrm>
            <a:off x="7626096" y="5714970"/>
            <a:ext cx="2438400" cy="457200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Name/Title</a:t>
            </a:r>
            <a:endParaRPr lang="en-US"/>
          </a:p>
        </p:txBody>
      </p:sp>
      <p:sp>
        <p:nvSpPr>
          <p:cNvPr id="46" name="Picture Placeholder 27"/>
          <p:cNvSpPr>
            <a:spLocks noGrp="1"/>
          </p:cNvSpPr>
          <p:nvPr>
            <p:ph type="pic" sz="quarter" idx="38"/>
          </p:nvPr>
        </p:nvSpPr>
        <p:spPr>
          <a:xfrm>
            <a:off x="8045196" y="402340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9" name="Content Placeholder 4"/>
          <p:cNvSpPr>
            <a:spLocks noGrp="1"/>
          </p:cNvSpPr>
          <p:nvPr>
            <p:ph sz="quarter" idx="41" hasCustomPrompt="1"/>
          </p:nvPr>
        </p:nvSpPr>
        <p:spPr>
          <a:xfrm>
            <a:off x="2139696" y="5714970"/>
            <a:ext cx="2438400" cy="457200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Name/Title</a:t>
            </a:r>
            <a:endParaRPr lang="en-US"/>
          </a:p>
        </p:txBody>
      </p:sp>
      <p:sp>
        <p:nvSpPr>
          <p:cNvPr id="17" name="Rectangle 1032"/>
          <p:cNvSpPr>
            <a:spLocks noChangeArrowheads="1"/>
          </p:cNvSpPr>
          <p:nvPr/>
        </p:nvSpPr>
        <p:spPr bwMode="auto">
          <a:xfrm>
            <a:off x="0" y="838200"/>
            <a:ext cx="121920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75233015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 Experts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/>
          <a:p>
            <a:r>
              <a:rPr lang="en-US" smtClean="0"/>
              <a:t>7 Experts Template</a:t>
            </a:r>
            <a:endParaRPr lang="en-US"/>
          </a:p>
        </p:txBody>
      </p:sp>
      <p:sp>
        <p:nvSpPr>
          <p:cNvPr id="47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0" y="1112542"/>
            <a:ext cx="12192000" cy="304800"/>
          </a:xfrm>
        </p:spPr>
        <p:txBody>
          <a:bodyPr lIns="457200" tIns="27432" rIns="0" bIns="0"/>
          <a:lstStyle>
            <a:lvl1pPr marL="0" indent="0">
              <a:buNone/>
              <a:defRPr sz="18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err="1" smtClean="0"/>
              <a:t>Subheader Optional</a:t>
            </a:r>
            <a:endParaRPr lang="en-US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26"/>
          </p:nvPr>
        </p:nvSpPr>
        <p:spPr>
          <a:xfrm>
            <a:off x="2558796" y="160022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9" name="Content Placeholder 4"/>
          <p:cNvSpPr>
            <a:spLocks noGrp="1"/>
          </p:cNvSpPr>
          <p:nvPr>
            <p:ph sz="quarter" idx="27" hasCustomPrompt="1"/>
          </p:nvPr>
        </p:nvSpPr>
        <p:spPr>
          <a:xfrm>
            <a:off x="4876800" y="3291790"/>
            <a:ext cx="24384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Name/Title</a:t>
            </a:r>
            <a:endParaRPr lang="en-US"/>
          </a:p>
        </p:txBody>
      </p:sp>
      <p:sp>
        <p:nvSpPr>
          <p:cNvPr id="30" name="Picture Placeholder 27"/>
          <p:cNvSpPr>
            <a:spLocks noGrp="1"/>
          </p:cNvSpPr>
          <p:nvPr>
            <p:ph type="pic" sz="quarter" idx="28"/>
          </p:nvPr>
        </p:nvSpPr>
        <p:spPr>
          <a:xfrm>
            <a:off x="5295900" y="160022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1" name="Content Placeholder 4"/>
          <p:cNvSpPr>
            <a:spLocks noGrp="1"/>
          </p:cNvSpPr>
          <p:nvPr>
            <p:ph sz="quarter" idx="29" hasCustomPrompt="1"/>
          </p:nvPr>
        </p:nvSpPr>
        <p:spPr>
          <a:xfrm>
            <a:off x="7626096" y="3291790"/>
            <a:ext cx="24384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Name/Title</a:t>
            </a:r>
            <a:endParaRPr lang="en-US"/>
          </a:p>
        </p:txBody>
      </p:sp>
      <p:sp>
        <p:nvSpPr>
          <p:cNvPr id="32" name="Picture Placeholder 27"/>
          <p:cNvSpPr>
            <a:spLocks noGrp="1"/>
          </p:cNvSpPr>
          <p:nvPr>
            <p:ph type="pic" sz="quarter" idx="30"/>
          </p:nvPr>
        </p:nvSpPr>
        <p:spPr>
          <a:xfrm>
            <a:off x="8045196" y="160022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3" name="Content Placeholder 4"/>
          <p:cNvSpPr>
            <a:spLocks noGrp="1"/>
          </p:cNvSpPr>
          <p:nvPr>
            <p:ph sz="quarter" idx="33" hasCustomPrompt="1"/>
          </p:nvPr>
        </p:nvSpPr>
        <p:spPr>
          <a:xfrm>
            <a:off x="2139696" y="3291790"/>
            <a:ext cx="24384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Name/Title</a:t>
            </a:r>
            <a:endParaRPr lang="en-US"/>
          </a:p>
        </p:txBody>
      </p:sp>
      <p:sp>
        <p:nvSpPr>
          <p:cNvPr id="34" name="Picture Placeholder 27"/>
          <p:cNvSpPr>
            <a:spLocks noGrp="1"/>
          </p:cNvSpPr>
          <p:nvPr>
            <p:ph type="pic" sz="quarter" idx="34"/>
          </p:nvPr>
        </p:nvSpPr>
        <p:spPr>
          <a:xfrm>
            <a:off x="1181100" y="402340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5" name="Content Placeholder 4"/>
          <p:cNvSpPr>
            <a:spLocks noGrp="1"/>
          </p:cNvSpPr>
          <p:nvPr>
            <p:ph sz="quarter" idx="35" hasCustomPrompt="1"/>
          </p:nvPr>
        </p:nvSpPr>
        <p:spPr>
          <a:xfrm>
            <a:off x="3505200" y="5714970"/>
            <a:ext cx="2438400" cy="457200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Name/Title</a:t>
            </a:r>
            <a:endParaRPr lang="en-US"/>
          </a:p>
        </p:txBody>
      </p:sp>
      <p:sp>
        <p:nvSpPr>
          <p:cNvPr id="36" name="Picture Placeholder 27"/>
          <p:cNvSpPr>
            <a:spLocks noGrp="1"/>
          </p:cNvSpPr>
          <p:nvPr>
            <p:ph type="pic" sz="quarter" idx="36"/>
          </p:nvPr>
        </p:nvSpPr>
        <p:spPr>
          <a:xfrm>
            <a:off x="3924300" y="402340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7" name="Content Placeholder 4"/>
          <p:cNvSpPr>
            <a:spLocks noGrp="1"/>
          </p:cNvSpPr>
          <p:nvPr>
            <p:ph sz="quarter" idx="37" hasCustomPrompt="1"/>
          </p:nvPr>
        </p:nvSpPr>
        <p:spPr>
          <a:xfrm>
            <a:off x="6248400" y="5714970"/>
            <a:ext cx="2438400" cy="457200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Name/Title</a:t>
            </a:r>
            <a:endParaRPr lang="en-US"/>
          </a:p>
        </p:txBody>
      </p:sp>
      <p:sp>
        <p:nvSpPr>
          <p:cNvPr id="38" name="Picture Placeholder 27"/>
          <p:cNvSpPr>
            <a:spLocks noGrp="1"/>
          </p:cNvSpPr>
          <p:nvPr>
            <p:ph type="pic" sz="quarter" idx="38"/>
          </p:nvPr>
        </p:nvSpPr>
        <p:spPr>
          <a:xfrm>
            <a:off x="6667500" y="402340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9" name="Picture Placeholder 27"/>
          <p:cNvSpPr>
            <a:spLocks noGrp="1"/>
          </p:cNvSpPr>
          <p:nvPr>
            <p:ph type="pic" sz="quarter" idx="39"/>
          </p:nvPr>
        </p:nvSpPr>
        <p:spPr>
          <a:xfrm>
            <a:off x="9410700" y="402340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0" name="Content Placeholder 4"/>
          <p:cNvSpPr>
            <a:spLocks noGrp="1"/>
          </p:cNvSpPr>
          <p:nvPr>
            <p:ph sz="quarter" idx="40" hasCustomPrompt="1"/>
          </p:nvPr>
        </p:nvSpPr>
        <p:spPr>
          <a:xfrm>
            <a:off x="8991600" y="5714970"/>
            <a:ext cx="2438400" cy="457200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Name/Title</a:t>
            </a:r>
            <a:endParaRPr lang="en-US"/>
          </a:p>
        </p:txBody>
      </p:sp>
      <p:sp>
        <p:nvSpPr>
          <p:cNvPr id="41" name="Content Placeholder 4"/>
          <p:cNvSpPr>
            <a:spLocks noGrp="1"/>
          </p:cNvSpPr>
          <p:nvPr>
            <p:ph sz="quarter" idx="41" hasCustomPrompt="1"/>
          </p:nvPr>
        </p:nvSpPr>
        <p:spPr>
          <a:xfrm>
            <a:off x="762000" y="5714970"/>
            <a:ext cx="2438400" cy="457200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Name/Title</a:t>
            </a:r>
            <a:endParaRPr lang="en-US"/>
          </a:p>
        </p:txBody>
      </p:sp>
      <p:sp>
        <p:nvSpPr>
          <p:cNvPr id="19" name="Rectangle 1032"/>
          <p:cNvSpPr>
            <a:spLocks noChangeArrowheads="1"/>
          </p:cNvSpPr>
          <p:nvPr/>
        </p:nvSpPr>
        <p:spPr bwMode="auto">
          <a:xfrm>
            <a:off x="0" y="838200"/>
            <a:ext cx="121920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5001412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 Experts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/>
          <a:p>
            <a:r>
              <a:rPr lang="en-US" smtClean="0"/>
              <a:t>8 Experts Template</a:t>
            </a:r>
            <a:endParaRPr lang="en-US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26"/>
          </p:nvPr>
        </p:nvSpPr>
        <p:spPr>
          <a:xfrm>
            <a:off x="1181100" y="160022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9" name="Content Placeholder 4"/>
          <p:cNvSpPr>
            <a:spLocks noGrp="1"/>
          </p:cNvSpPr>
          <p:nvPr>
            <p:ph sz="quarter" idx="27" hasCustomPrompt="1"/>
          </p:nvPr>
        </p:nvSpPr>
        <p:spPr>
          <a:xfrm>
            <a:off x="3505200" y="3291790"/>
            <a:ext cx="24384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Name/Title</a:t>
            </a:r>
            <a:endParaRPr lang="en-US"/>
          </a:p>
        </p:txBody>
      </p:sp>
      <p:sp>
        <p:nvSpPr>
          <p:cNvPr id="30" name="Picture Placeholder 27"/>
          <p:cNvSpPr>
            <a:spLocks noGrp="1"/>
          </p:cNvSpPr>
          <p:nvPr>
            <p:ph type="pic" sz="quarter" idx="28"/>
          </p:nvPr>
        </p:nvSpPr>
        <p:spPr>
          <a:xfrm>
            <a:off x="3924300" y="160022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1" name="Content Placeholder 4"/>
          <p:cNvSpPr>
            <a:spLocks noGrp="1"/>
          </p:cNvSpPr>
          <p:nvPr>
            <p:ph sz="quarter" idx="29" hasCustomPrompt="1"/>
          </p:nvPr>
        </p:nvSpPr>
        <p:spPr>
          <a:xfrm>
            <a:off x="6248400" y="3291790"/>
            <a:ext cx="24384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Name/Title</a:t>
            </a:r>
            <a:endParaRPr lang="en-US"/>
          </a:p>
        </p:txBody>
      </p:sp>
      <p:sp>
        <p:nvSpPr>
          <p:cNvPr id="32" name="Picture Placeholder 27"/>
          <p:cNvSpPr>
            <a:spLocks noGrp="1"/>
          </p:cNvSpPr>
          <p:nvPr>
            <p:ph type="pic" sz="quarter" idx="30"/>
          </p:nvPr>
        </p:nvSpPr>
        <p:spPr>
          <a:xfrm>
            <a:off x="6667500" y="160022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1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0" y="1112542"/>
            <a:ext cx="12192000" cy="304800"/>
          </a:xfrm>
        </p:spPr>
        <p:txBody>
          <a:bodyPr lIns="457200" tIns="27432" rIns="0" bIns="0"/>
          <a:lstStyle>
            <a:lvl1pPr marL="0" indent="0">
              <a:buNone/>
              <a:defRPr sz="18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err="1" smtClean="0"/>
              <a:t>Subheader Optional</a:t>
            </a:r>
            <a:endParaRPr lang="en-US"/>
          </a:p>
        </p:txBody>
      </p:sp>
      <p:sp>
        <p:nvSpPr>
          <p:cNvPr id="19" name="Picture Placeholder 27"/>
          <p:cNvSpPr>
            <a:spLocks noGrp="1"/>
          </p:cNvSpPr>
          <p:nvPr>
            <p:ph type="pic" sz="quarter" idx="31"/>
          </p:nvPr>
        </p:nvSpPr>
        <p:spPr>
          <a:xfrm>
            <a:off x="9410700" y="160022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32" hasCustomPrompt="1"/>
          </p:nvPr>
        </p:nvSpPr>
        <p:spPr>
          <a:xfrm>
            <a:off x="8991600" y="3291790"/>
            <a:ext cx="24384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Name/Title</a:t>
            </a:r>
            <a:endParaRPr lang="en-US"/>
          </a:p>
        </p:txBody>
      </p:sp>
      <p:sp>
        <p:nvSpPr>
          <p:cNvPr id="26" name="Content Placeholder 4"/>
          <p:cNvSpPr>
            <a:spLocks noGrp="1"/>
          </p:cNvSpPr>
          <p:nvPr>
            <p:ph sz="quarter" idx="33" hasCustomPrompt="1"/>
          </p:nvPr>
        </p:nvSpPr>
        <p:spPr>
          <a:xfrm>
            <a:off x="762000" y="3291790"/>
            <a:ext cx="24384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Name/Title</a:t>
            </a:r>
            <a:endParaRPr lang="en-US"/>
          </a:p>
        </p:txBody>
      </p:sp>
      <p:sp>
        <p:nvSpPr>
          <p:cNvPr id="27" name="Picture Placeholder 27"/>
          <p:cNvSpPr>
            <a:spLocks noGrp="1"/>
          </p:cNvSpPr>
          <p:nvPr>
            <p:ph type="pic" sz="quarter" idx="34"/>
          </p:nvPr>
        </p:nvSpPr>
        <p:spPr>
          <a:xfrm>
            <a:off x="1181100" y="402340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2" name="Content Placeholder 4"/>
          <p:cNvSpPr>
            <a:spLocks noGrp="1"/>
          </p:cNvSpPr>
          <p:nvPr>
            <p:ph sz="quarter" idx="35" hasCustomPrompt="1"/>
          </p:nvPr>
        </p:nvSpPr>
        <p:spPr>
          <a:xfrm>
            <a:off x="3505200" y="5714970"/>
            <a:ext cx="2438400" cy="457200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Name/Title</a:t>
            </a:r>
            <a:endParaRPr lang="en-US"/>
          </a:p>
        </p:txBody>
      </p:sp>
      <p:sp>
        <p:nvSpPr>
          <p:cNvPr id="43" name="Picture Placeholder 27"/>
          <p:cNvSpPr>
            <a:spLocks noGrp="1"/>
          </p:cNvSpPr>
          <p:nvPr>
            <p:ph type="pic" sz="quarter" idx="36"/>
          </p:nvPr>
        </p:nvSpPr>
        <p:spPr>
          <a:xfrm>
            <a:off x="3924300" y="402340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4" name="Content Placeholder 4"/>
          <p:cNvSpPr>
            <a:spLocks noGrp="1"/>
          </p:cNvSpPr>
          <p:nvPr>
            <p:ph sz="quarter" idx="37" hasCustomPrompt="1"/>
          </p:nvPr>
        </p:nvSpPr>
        <p:spPr>
          <a:xfrm>
            <a:off x="6248400" y="5714970"/>
            <a:ext cx="2438400" cy="457200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Name/Title</a:t>
            </a:r>
            <a:endParaRPr lang="en-US"/>
          </a:p>
        </p:txBody>
      </p:sp>
      <p:sp>
        <p:nvSpPr>
          <p:cNvPr id="45" name="Picture Placeholder 27"/>
          <p:cNvSpPr>
            <a:spLocks noGrp="1"/>
          </p:cNvSpPr>
          <p:nvPr>
            <p:ph type="pic" sz="quarter" idx="38"/>
          </p:nvPr>
        </p:nvSpPr>
        <p:spPr>
          <a:xfrm>
            <a:off x="6667500" y="402340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6" name="Picture Placeholder 27"/>
          <p:cNvSpPr>
            <a:spLocks noGrp="1"/>
          </p:cNvSpPr>
          <p:nvPr>
            <p:ph type="pic" sz="quarter" idx="39"/>
          </p:nvPr>
        </p:nvSpPr>
        <p:spPr>
          <a:xfrm>
            <a:off x="9410700" y="402340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7" name="Content Placeholder 4"/>
          <p:cNvSpPr>
            <a:spLocks noGrp="1"/>
          </p:cNvSpPr>
          <p:nvPr>
            <p:ph sz="quarter" idx="40" hasCustomPrompt="1"/>
          </p:nvPr>
        </p:nvSpPr>
        <p:spPr>
          <a:xfrm>
            <a:off x="8991600" y="5714970"/>
            <a:ext cx="2438400" cy="457200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Name/Title</a:t>
            </a:r>
            <a:endParaRPr lang="en-US"/>
          </a:p>
        </p:txBody>
      </p:sp>
      <p:sp>
        <p:nvSpPr>
          <p:cNvPr id="48" name="Content Placeholder 4"/>
          <p:cNvSpPr>
            <a:spLocks noGrp="1"/>
          </p:cNvSpPr>
          <p:nvPr>
            <p:ph sz="quarter" idx="41" hasCustomPrompt="1"/>
          </p:nvPr>
        </p:nvSpPr>
        <p:spPr>
          <a:xfrm>
            <a:off x="762000" y="5714970"/>
            <a:ext cx="2438400" cy="457200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Name/Title</a:t>
            </a:r>
            <a:endParaRPr lang="en-US"/>
          </a:p>
        </p:txBody>
      </p:sp>
      <p:sp>
        <p:nvSpPr>
          <p:cNvPr id="21" name="Rectangle 1032"/>
          <p:cNvSpPr>
            <a:spLocks noChangeArrowheads="1"/>
          </p:cNvSpPr>
          <p:nvPr/>
        </p:nvSpPr>
        <p:spPr bwMode="auto">
          <a:xfrm>
            <a:off x="0" y="838200"/>
            <a:ext cx="121920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8397363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8 Experts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10 Experts Template</a:t>
            </a:r>
            <a:endParaRPr lang="en-US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26"/>
          </p:nvPr>
        </p:nvSpPr>
        <p:spPr>
          <a:xfrm>
            <a:off x="1181100" y="160022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9" name="Content Placeholder 4"/>
          <p:cNvSpPr>
            <a:spLocks noGrp="1"/>
          </p:cNvSpPr>
          <p:nvPr>
            <p:ph sz="quarter" idx="27" hasCustomPrompt="1"/>
          </p:nvPr>
        </p:nvSpPr>
        <p:spPr>
          <a:xfrm>
            <a:off x="2819400" y="3291790"/>
            <a:ext cx="24384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Name/Title</a:t>
            </a:r>
            <a:endParaRPr lang="en-US"/>
          </a:p>
        </p:txBody>
      </p:sp>
      <p:sp>
        <p:nvSpPr>
          <p:cNvPr id="30" name="Picture Placeholder 27"/>
          <p:cNvSpPr>
            <a:spLocks noGrp="1"/>
          </p:cNvSpPr>
          <p:nvPr>
            <p:ph type="pic" sz="quarter" idx="28"/>
          </p:nvPr>
        </p:nvSpPr>
        <p:spPr>
          <a:xfrm>
            <a:off x="3238500" y="160022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1" name="Content Placeholder 4"/>
          <p:cNvSpPr>
            <a:spLocks noGrp="1"/>
          </p:cNvSpPr>
          <p:nvPr>
            <p:ph sz="quarter" idx="29" hasCustomPrompt="1"/>
          </p:nvPr>
        </p:nvSpPr>
        <p:spPr>
          <a:xfrm>
            <a:off x="4876800" y="3291790"/>
            <a:ext cx="24384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Name/Title</a:t>
            </a:r>
            <a:endParaRPr lang="en-US"/>
          </a:p>
        </p:txBody>
      </p:sp>
      <p:sp>
        <p:nvSpPr>
          <p:cNvPr id="32" name="Picture Placeholder 27"/>
          <p:cNvSpPr>
            <a:spLocks noGrp="1"/>
          </p:cNvSpPr>
          <p:nvPr>
            <p:ph type="pic" sz="quarter" idx="30"/>
          </p:nvPr>
        </p:nvSpPr>
        <p:spPr>
          <a:xfrm>
            <a:off x="5295900" y="160022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1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0" y="1112542"/>
            <a:ext cx="12192000" cy="304800"/>
          </a:xfrm>
        </p:spPr>
        <p:txBody>
          <a:bodyPr lIns="457200" tIns="27432" rIns="0" bIns="0"/>
          <a:lstStyle>
            <a:lvl1pPr marL="0" indent="0">
              <a:buNone/>
              <a:defRPr sz="18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err="1" smtClean="0"/>
              <a:t>Subheader Optional</a:t>
            </a:r>
            <a:endParaRPr lang="en-US"/>
          </a:p>
        </p:txBody>
      </p:sp>
      <p:sp>
        <p:nvSpPr>
          <p:cNvPr id="19" name="Picture Placeholder 27"/>
          <p:cNvSpPr>
            <a:spLocks noGrp="1"/>
          </p:cNvSpPr>
          <p:nvPr>
            <p:ph type="pic" sz="quarter" idx="31"/>
          </p:nvPr>
        </p:nvSpPr>
        <p:spPr>
          <a:xfrm>
            <a:off x="9410700" y="160022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32" hasCustomPrompt="1"/>
          </p:nvPr>
        </p:nvSpPr>
        <p:spPr>
          <a:xfrm>
            <a:off x="8991600" y="3291790"/>
            <a:ext cx="24384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Name/Title</a:t>
            </a:r>
            <a:endParaRPr lang="en-US"/>
          </a:p>
        </p:txBody>
      </p:sp>
      <p:sp>
        <p:nvSpPr>
          <p:cNvPr id="26" name="Content Placeholder 4"/>
          <p:cNvSpPr>
            <a:spLocks noGrp="1"/>
          </p:cNvSpPr>
          <p:nvPr>
            <p:ph sz="quarter" idx="33" hasCustomPrompt="1"/>
          </p:nvPr>
        </p:nvSpPr>
        <p:spPr>
          <a:xfrm>
            <a:off x="762000" y="3291790"/>
            <a:ext cx="24384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Name/Title</a:t>
            </a:r>
            <a:endParaRPr lang="en-US"/>
          </a:p>
        </p:txBody>
      </p:sp>
      <p:sp>
        <p:nvSpPr>
          <p:cNvPr id="27" name="Picture Placeholder 27"/>
          <p:cNvSpPr>
            <a:spLocks noGrp="1"/>
          </p:cNvSpPr>
          <p:nvPr>
            <p:ph type="pic" sz="quarter" idx="34"/>
          </p:nvPr>
        </p:nvSpPr>
        <p:spPr>
          <a:xfrm>
            <a:off x="1181100" y="402340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2" name="Content Placeholder 4"/>
          <p:cNvSpPr>
            <a:spLocks noGrp="1"/>
          </p:cNvSpPr>
          <p:nvPr>
            <p:ph sz="quarter" idx="35" hasCustomPrompt="1"/>
          </p:nvPr>
        </p:nvSpPr>
        <p:spPr>
          <a:xfrm>
            <a:off x="2819400" y="5714970"/>
            <a:ext cx="2438400" cy="457200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Name/Title</a:t>
            </a:r>
            <a:endParaRPr lang="en-US"/>
          </a:p>
        </p:txBody>
      </p:sp>
      <p:sp>
        <p:nvSpPr>
          <p:cNvPr id="43" name="Picture Placeholder 27"/>
          <p:cNvSpPr>
            <a:spLocks noGrp="1"/>
          </p:cNvSpPr>
          <p:nvPr>
            <p:ph type="pic" sz="quarter" idx="36"/>
          </p:nvPr>
        </p:nvSpPr>
        <p:spPr>
          <a:xfrm>
            <a:off x="3238500" y="402340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4" name="Content Placeholder 4"/>
          <p:cNvSpPr>
            <a:spLocks noGrp="1"/>
          </p:cNvSpPr>
          <p:nvPr>
            <p:ph sz="quarter" idx="37" hasCustomPrompt="1"/>
          </p:nvPr>
        </p:nvSpPr>
        <p:spPr>
          <a:xfrm>
            <a:off x="4876800" y="5714970"/>
            <a:ext cx="2438400" cy="457200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Name/Title</a:t>
            </a:r>
            <a:endParaRPr lang="en-US"/>
          </a:p>
        </p:txBody>
      </p:sp>
      <p:sp>
        <p:nvSpPr>
          <p:cNvPr id="45" name="Picture Placeholder 27"/>
          <p:cNvSpPr>
            <a:spLocks noGrp="1"/>
          </p:cNvSpPr>
          <p:nvPr>
            <p:ph type="pic" sz="quarter" idx="38"/>
          </p:nvPr>
        </p:nvSpPr>
        <p:spPr>
          <a:xfrm>
            <a:off x="5295900" y="402340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6" name="Picture Placeholder 27"/>
          <p:cNvSpPr>
            <a:spLocks noGrp="1"/>
          </p:cNvSpPr>
          <p:nvPr>
            <p:ph type="pic" sz="quarter" idx="39"/>
          </p:nvPr>
        </p:nvSpPr>
        <p:spPr>
          <a:xfrm>
            <a:off x="9410700" y="402340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7" name="Content Placeholder 4"/>
          <p:cNvSpPr>
            <a:spLocks noGrp="1"/>
          </p:cNvSpPr>
          <p:nvPr>
            <p:ph sz="quarter" idx="40" hasCustomPrompt="1"/>
          </p:nvPr>
        </p:nvSpPr>
        <p:spPr>
          <a:xfrm>
            <a:off x="8991600" y="5714970"/>
            <a:ext cx="2438400" cy="457200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Name/Title</a:t>
            </a:r>
            <a:endParaRPr lang="en-US"/>
          </a:p>
        </p:txBody>
      </p:sp>
      <p:sp>
        <p:nvSpPr>
          <p:cNvPr id="48" name="Content Placeholder 4"/>
          <p:cNvSpPr>
            <a:spLocks noGrp="1"/>
          </p:cNvSpPr>
          <p:nvPr>
            <p:ph sz="quarter" idx="41" hasCustomPrompt="1"/>
          </p:nvPr>
        </p:nvSpPr>
        <p:spPr>
          <a:xfrm>
            <a:off x="762000" y="5714970"/>
            <a:ext cx="2438400" cy="457200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Name/Title</a:t>
            </a:r>
            <a:endParaRPr lang="en-US"/>
          </a:p>
        </p:txBody>
      </p:sp>
      <p:sp>
        <p:nvSpPr>
          <p:cNvPr id="21" name="Rectangle 1032"/>
          <p:cNvSpPr>
            <a:spLocks noChangeArrowheads="1"/>
          </p:cNvSpPr>
          <p:nvPr/>
        </p:nvSpPr>
        <p:spPr bwMode="auto">
          <a:xfrm>
            <a:off x="0" y="838200"/>
            <a:ext cx="121920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2" name="Picture Placeholder 27"/>
          <p:cNvSpPr>
            <a:spLocks noGrp="1"/>
          </p:cNvSpPr>
          <p:nvPr>
            <p:ph type="pic" sz="quarter" idx="42"/>
          </p:nvPr>
        </p:nvSpPr>
        <p:spPr>
          <a:xfrm>
            <a:off x="7353300" y="160022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3" name="Content Placeholder 4"/>
          <p:cNvSpPr>
            <a:spLocks noGrp="1"/>
          </p:cNvSpPr>
          <p:nvPr>
            <p:ph sz="quarter" idx="43" hasCustomPrompt="1"/>
          </p:nvPr>
        </p:nvSpPr>
        <p:spPr>
          <a:xfrm>
            <a:off x="6934200" y="3291790"/>
            <a:ext cx="24384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Name/Title</a:t>
            </a:r>
            <a:endParaRPr lang="en-US"/>
          </a:p>
        </p:txBody>
      </p:sp>
      <p:sp>
        <p:nvSpPr>
          <p:cNvPr id="24" name="Picture Placeholder 27"/>
          <p:cNvSpPr>
            <a:spLocks noGrp="1"/>
          </p:cNvSpPr>
          <p:nvPr>
            <p:ph type="pic" sz="quarter" idx="44"/>
          </p:nvPr>
        </p:nvSpPr>
        <p:spPr>
          <a:xfrm>
            <a:off x="7353300" y="402340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5" name="Content Placeholder 4"/>
          <p:cNvSpPr>
            <a:spLocks noGrp="1"/>
          </p:cNvSpPr>
          <p:nvPr>
            <p:ph sz="quarter" idx="45" hasCustomPrompt="1"/>
          </p:nvPr>
        </p:nvSpPr>
        <p:spPr>
          <a:xfrm>
            <a:off x="6934200" y="5714970"/>
            <a:ext cx="2438400" cy="457200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Name/Title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22540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Chart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Bar Graph Example</a:t>
            </a:r>
            <a:endParaRPr lang="en-US"/>
          </a:p>
        </p:txBody>
      </p:sp>
      <p:sp>
        <p:nvSpPr>
          <p:cNvPr id="6" name="Rectangle 1032"/>
          <p:cNvSpPr>
            <a:spLocks noChangeArrowheads="1"/>
          </p:cNvSpPr>
          <p:nvPr/>
        </p:nvSpPr>
        <p:spPr bwMode="auto">
          <a:xfrm>
            <a:off x="0" y="838200"/>
            <a:ext cx="121920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 sz="2400">
              <a:solidFill>
                <a:srgbClr val="55565A"/>
              </a:solidFill>
            </a:endParaRPr>
          </a:p>
        </p:txBody>
      </p:sp>
      <p:graphicFrame>
        <p:nvGraphicFramePr>
          <p:cNvPr id="10" name="Chart 9"/>
          <p:cNvGraphicFramePr/>
          <p:nvPr userDrawn="1">
            <p:extLst/>
          </p:nvPr>
        </p:nvGraphicFramePr>
        <p:xfrm>
          <a:off x="1219200" y="1417342"/>
          <a:ext cx="9753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18783205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hart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Line Graph Example</a:t>
            </a:r>
            <a:endParaRPr lang="en-US"/>
          </a:p>
        </p:txBody>
      </p:sp>
      <p:sp>
        <p:nvSpPr>
          <p:cNvPr id="6" name="Rectangle 1032"/>
          <p:cNvSpPr>
            <a:spLocks noChangeArrowheads="1"/>
          </p:cNvSpPr>
          <p:nvPr/>
        </p:nvSpPr>
        <p:spPr bwMode="auto">
          <a:xfrm>
            <a:off x="0" y="838200"/>
            <a:ext cx="121920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 sz="2400">
              <a:solidFill>
                <a:srgbClr val="55565A"/>
              </a:solidFill>
            </a:endParaRPr>
          </a:p>
        </p:txBody>
      </p:sp>
      <p:graphicFrame>
        <p:nvGraphicFramePr>
          <p:cNvPr id="8" name="Chart 7"/>
          <p:cNvGraphicFramePr/>
          <p:nvPr userDrawn="1">
            <p:extLst/>
          </p:nvPr>
        </p:nvGraphicFramePr>
        <p:xfrm>
          <a:off x="711200" y="1449106"/>
          <a:ext cx="110744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2854195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Pie Chart Example</a:t>
            </a:r>
            <a:endParaRPr lang="en-US"/>
          </a:p>
        </p:txBody>
      </p:sp>
      <p:sp>
        <p:nvSpPr>
          <p:cNvPr id="6" name="Rectangle 1032"/>
          <p:cNvSpPr>
            <a:spLocks noChangeArrowheads="1"/>
          </p:cNvSpPr>
          <p:nvPr/>
        </p:nvSpPr>
        <p:spPr bwMode="auto">
          <a:xfrm>
            <a:off x="0" y="838200"/>
            <a:ext cx="121920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 sz="2400">
              <a:solidFill>
                <a:srgbClr val="55565A"/>
              </a:solidFill>
            </a:endParaRPr>
          </a:p>
        </p:txBody>
      </p:sp>
      <p:graphicFrame>
        <p:nvGraphicFramePr>
          <p:cNvPr id="8" name="Chart 7"/>
          <p:cNvGraphicFramePr/>
          <p:nvPr userDrawn="1">
            <p:extLst/>
          </p:nvPr>
        </p:nvGraphicFramePr>
        <p:xfrm>
          <a:off x="1574800" y="1417342"/>
          <a:ext cx="9042400" cy="452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1595351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Graph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Table Example</a:t>
            </a:r>
            <a:endParaRPr lang="en-US"/>
          </a:p>
        </p:txBody>
      </p:sp>
      <p:sp>
        <p:nvSpPr>
          <p:cNvPr id="6" name="Rectangle 1032"/>
          <p:cNvSpPr>
            <a:spLocks noChangeArrowheads="1"/>
          </p:cNvSpPr>
          <p:nvPr/>
        </p:nvSpPr>
        <p:spPr bwMode="auto">
          <a:xfrm>
            <a:off x="0" y="838200"/>
            <a:ext cx="121920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 sz="2400">
              <a:solidFill>
                <a:srgbClr val="55565A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 userDrawn="1"/>
        </p:nvSpPr>
        <p:spPr bwMode="auto">
          <a:xfrm>
            <a:off x="1219200" y="1784350"/>
            <a:ext cx="8026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/>
                <a:ea typeface="ＭＳ Ｐゴシック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/>
                <a:ea typeface="ＭＳ Ｐゴシック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/>
                <a:ea typeface="ＭＳ Ｐゴシック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/>
                <a:ea typeface="ＭＳ Ｐゴシック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/>
                <a:ea typeface="ＭＳ Ｐゴシック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  <a:ea typeface="ＭＳ Ｐゴシック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  <a:ea typeface="ＭＳ Ｐゴシック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  <a:ea typeface="ＭＳ Ｐゴシック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  <a:ea typeface="ＭＳ Ｐゴシック"/>
                <a:cs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smtClean="0">
                <a:solidFill>
                  <a:srgbClr val="EA7200"/>
                </a:solidFill>
              </a:rPr>
              <a:t>Label or Data Dates</a:t>
            </a:r>
            <a:endParaRPr lang="en-US" sz="1800" b="1">
              <a:solidFill>
                <a:srgbClr val="EA7200"/>
              </a:solidFill>
            </a:endParaRPr>
          </a:p>
        </p:txBody>
      </p:sp>
      <p:graphicFrame>
        <p:nvGraphicFramePr>
          <p:cNvPr id="10" name="Group 235"/>
          <p:cNvGraphicFramePr>
            <a:graphicFrameLocks noGrp="1"/>
          </p:cNvGraphicFramePr>
          <p:nvPr userDrawn="1">
            <p:extLst/>
          </p:nvPr>
        </p:nvGraphicFramePr>
        <p:xfrm>
          <a:off x="1219200" y="2433638"/>
          <a:ext cx="9448800" cy="3111501"/>
        </p:xfrm>
        <a:graphic>
          <a:graphicData uri="http://schemas.openxmlformats.org/drawingml/2006/table">
            <a:tbl>
              <a:tblPr/>
              <a:tblGrid>
                <a:gridCol w="2133600"/>
                <a:gridCol w="1828800"/>
                <a:gridCol w="1828800"/>
                <a:gridCol w="1828800"/>
                <a:gridCol w="1828800"/>
              </a:tblGrid>
              <a:tr h="346075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/>
                        <a:buNone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/>
                        <a:cs typeface="ＭＳ Ｐゴシック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/>
                        <a:buNone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/>
                          <a:cs typeface="ＭＳ Ｐゴシック" charset="0"/>
                        </a:rPr>
                        <a:t>Google</a:t>
                      </a:r>
                    </a:p>
                  </a:txBody>
                  <a:tcPr marL="121920" marR="12192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/>
                        <a:buNone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/>
                          <a:cs typeface="ＭＳ Ｐゴシック" charset="0"/>
                        </a:rPr>
                        <a:t>Yahoo</a:t>
                      </a: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/>
                        <a:buNone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/>
                          <a:cs typeface="ＭＳ Ｐゴシック" charset="0"/>
                        </a:rPr>
                        <a:t>Bing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/>
                        <a:cs typeface="ＭＳ Ｐゴシック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/>
                        <a:buNone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/>
                          <a:cs typeface="ＭＳ Ｐゴシック" charset="0"/>
                        </a:rPr>
                        <a:t>Other</a:t>
                      </a:r>
                    </a:p>
                  </a:txBody>
                  <a:tcPr marL="121920" marR="121920" anchor="ctr" horzOverflow="overflow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/>
                        <a:buNone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/>
                          <a:cs typeface="ＭＳ Ｐゴシック" charset="0"/>
                        </a:rPr>
                        <a:t>Search Term 1 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ＭＳ Ｐゴシック" charset="0"/>
                      </a:endParaRPr>
                    </a:p>
                  </a:txBody>
                  <a:tcPr marL="121920" marR="12192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/>
                        <a:buNone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ＭＳ Ｐゴシック" charset="0"/>
                      </a:endParaRPr>
                    </a:p>
                  </a:txBody>
                  <a:tcPr marL="121920" marR="12192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/>
                        <a:buNone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ＭＳ Ｐゴシック" charset="0"/>
                      </a:endParaRPr>
                    </a:p>
                  </a:txBody>
                  <a:tcPr marL="121920" marR="12192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/>
                        <a:buNone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ＭＳ Ｐゴシック" charset="0"/>
                      </a:endParaRPr>
                    </a:p>
                  </a:txBody>
                  <a:tcPr marL="121920" marR="12192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/>
                        <a:buNone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ＭＳ Ｐゴシック" charset="0"/>
                      </a:endParaRPr>
                    </a:p>
                  </a:txBody>
                  <a:tcPr marL="121920" marR="12192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/>
                        <a:buNone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/>
                          <a:cs typeface="ＭＳ Ｐゴシック" charset="0"/>
                        </a:rPr>
                        <a:t>Search Term 2</a:t>
                      </a:r>
                    </a:p>
                  </a:txBody>
                  <a:tcPr marL="121920" marR="12192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/>
                        <a:buNone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ＭＳ Ｐゴシック" charset="0"/>
                      </a:endParaRPr>
                    </a:p>
                  </a:txBody>
                  <a:tcPr marL="121920" marR="12192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/>
                        <a:buNone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ＭＳ Ｐゴシック" charset="0"/>
                      </a:endParaRPr>
                    </a:p>
                  </a:txBody>
                  <a:tcPr marL="121920" marR="12192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/>
                        <a:buNone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ＭＳ Ｐゴシック" charset="0"/>
                      </a:endParaRPr>
                    </a:p>
                  </a:txBody>
                  <a:tcPr marL="121920" marR="12192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/>
                        <a:buNone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ＭＳ Ｐゴシック" charset="0"/>
                      </a:endParaRPr>
                    </a:p>
                  </a:txBody>
                  <a:tcPr marL="121920" marR="12192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/>
                        <a:buNone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/>
                          <a:cs typeface="ＭＳ Ｐゴシック" charset="0"/>
                        </a:rPr>
                        <a:t>Search Term 3</a:t>
                      </a:r>
                    </a:p>
                  </a:txBody>
                  <a:tcPr marL="121920" marR="12192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/>
                        <a:buNone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ＭＳ Ｐゴシック" charset="0"/>
                      </a:endParaRPr>
                    </a:p>
                  </a:txBody>
                  <a:tcPr marL="121920" marR="12192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/>
                        <a:buNone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ＭＳ Ｐゴシック" charset="0"/>
                      </a:endParaRPr>
                    </a:p>
                  </a:txBody>
                  <a:tcPr marL="121920" marR="12192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/>
                        <a:buNone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ＭＳ Ｐゴシック" charset="0"/>
                      </a:endParaRPr>
                    </a:p>
                  </a:txBody>
                  <a:tcPr marL="121920" marR="12192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/>
                        <a:buNone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ＭＳ Ｐゴシック" charset="0"/>
                      </a:endParaRPr>
                    </a:p>
                  </a:txBody>
                  <a:tcPr marL="121920" marR="12192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/>
                        <a:buNone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/>
                          <a:cs typeface="ＭＳ Ｐゴシック" charset="0"/>
                        </a:rPr>
                        <a:t>Search Term 4</a:t>
                      </a:r>
                    </a:p>
                  </a:txBody>
                  <a:tcPr marL="121920" marR="12192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/>
                        <a:buNone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ＭＳ Ｐゴシック" charset="0"/>
                      </a:endParaRPr>
                    </a:p>
                  </a:txBody>
                  <a:tcPr marL="121920" marR="12192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/>
                        <a:buNone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ＭＳ Ｐゴシック" charset="0"/>
                      </a:endParaRPr>
                    </a:p>
                  </a:txBody>
                  <a:tcPr marL="121920" marR="12192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/>
                        <a:buNone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ＭＳ Ｐゴシック" charset="0"/>
                      </a:endParaRPr>
                    </a:p>
                  </a:txBody>
                  <a:tcPr marL="121920" marR="12192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/>
                        <a:buNone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ＭＳ Ｐゴシック" charset="0"/>
                      </a:endParaRPr>
                    </a:p>
                  </a:txBody>
                  <a:tcPr marL="121920" marR="12192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/>
                        <a:buNone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/>
                          <a:cs typeface="ＭＳ Ｐゴシック" charset="0"/>
                        </a:rPr>
                        <a:t>Search Term 5</a:t>
                      </a:r>
                    </a:p>
                  </a:txBody>
                  <a:tcPr marL="121920" marR="12192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/>
                        <a:buNone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ＭＳ Ｐゴシック" charset="0"/>
                      </a:endParaRPr>
                    </a:p>
                  </a:txBody>
                  <a:tcPr marL="121920" marR="12192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/>
                        <a:buNone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ＭＳ Ｐゴシック" charset="0"/>
                      </a:endParaRPr>
                    </a:p>
                  </a:txBody>
                  <a:tcPr marL="121920" marR="12192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/>
                        <a:buNone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ＭＳ Ｐゴシック" charset="0"/>
                      </a:endParaRPr>
                    </a:p>
                  </a:txBody>
                  <a:tcPr marL="121920" marR="12192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/>
                        <a:buNone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ＭＳ Ｐゴシック" charset="0"/>
                      </a:endParaRPr>
                    </a:p>
                  </a:txBody>
                  <a:tcPr marL="121920" marR="12192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/>
                        <a:buNone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/>
                          <a:cs typeface="ＭＳ Ｐゴシック" charset="0"/>
                        </a:rPr>
                        <a:t>Search Term 6</a:t>
                      </a:r>
                    </a:p>
                  </a:txBody>
                  <a:tcPr marL="121920" marR="12192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/>
                        <a:buNone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ＭＳ Ｐゴシック" charset="0"/>
                      </a:endParaRPr>
                    </a:p>
                  </a:txBody>
                  <a:tcPr marL="121920" marR="12192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/>
                        <a:buNone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ＭＳ Ｐゴシック" charset="0"/>
                      </a:endParaRPr>
                    </a:p>
                  </a:txBody>
                  <a:tcPr marL="121920" marR="12192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/>
                        <a:buNone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ＭＳ Ｐゴシック" charset="0"/>
                      </a:endParaRPr>
                    </a:p>
                  </a:txBody>
                  <a:tcPr marL="121920" marR="12192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/>
                        <a:buNone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ＭＳ Ｐゴシック" charset="0"/>
                      </a:endParaRPr>
                    </a:p>
                  </a:txBody>
                  <a:tcPr marL="121920" marR="12192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/>
                        <a:buNone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/>
                          <a:cs typeface="ＭＳ Ｐゴシック" charset="0"/>
                        </a:rPr>
                        <a:t>Search Term 7</a:t>
                      </a:r>
                    </a:p>
                  </a:txBody>
                  <a:tcPr marL="121920" marR="12192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/>
                        <a:buNone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ＭＳ Ｐゴシック" charset="0"/>
                      </a:endParaRPr>
                    </a:p>
                  </a:txBody>
                  <a:tcPr marL="121920" marR="12192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/>
                        <a:buNone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ＭＳ Ｐゴシック" charset="0"/>
                      </a:endParaRPr>
                    </a:p>
                  </a:txBody>
                  <a:tcPr marL="121920" marR="12192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/>
                        <a:buNone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ＭＳ Ｐゴシック" charset="0"/>
                      </a:endParaRPr>
                    </a:p>
                  </a:txBody>
                  <a:tcPr marL="121920" marR="12192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/>
                        <a:buNone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ＭＳ Ｐゴシック" charset="0"/>
                      </a:endParaRPr>
                    </a:p>
                  </a:txBody>
                  <a:tcPr marL="121920" marR="12192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/>
                        <a:buNone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/>
                          <a:cs typeface="ＭＳ Ｐゴシック" charset="0"/>
                        </a:rPr>
                        <a:t>Search Term 8</a:t>
                      </a:r>
                    </a:p>
                  </a:txBody>
                  <a:tcPr marL="121920" marR="12192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/>
                        <a:buNone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ＭＳ Ｐゴシック" charset="0"/>
                      </a:endParaRPr>
                    </a:p>
                  </a:txBody>
                  <a:tcPr marL="121920" marR="12192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/>
                        <a:buNone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ＭＳ Ｐゴシック" charset="0"/>
                      </a:endParaRPr>
                    </a:p>
                  </a:txBody>
                  <a:tcPr marL="121920" marR="12192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/>
                        <a:buNone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ＭＳ Ｐゴシック" charset="0"/>
                      </a:endParaRPr>
                    </a:p>
                  </a:txBody>
                  <a:tcPr marL="121920" marR="12192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/>
                        <a:buNone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ＭＳ Ｐゴシック" charset="0"/>
                      </a:endParaRPr>
                    </a:p>
                  </a:txBody>
                  <a:tcPr marL="121920" marR="12192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2161158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Venn Diagram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Venn Diagram Example</a:t>
            </a:r>
            <a:endParaRPr lang="en-US"/>
          </a:p>
        </p:txBody>
      </p:sp>
      <p:sp>
        <p:nvSpPr>
          <p:cNvPr id="6" name="Rectangle 1032"/>
          <p:cNvSpPr>
            <a:spLocks noChangeArrowheads="1"/>
          </p:cNvSpPr>
          <p:nvPr/>
        </p:nvSpPr>
        <p:spPr bwMode="auto">
          <a:xfrm>
            <a:off x="0" y="838200"/>
            <a:ext cx="121920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 sz="2400">
              <a:solidFill>
                <a:srgbClr val="55565A"/>
              </a:solidFill>
            </a:endParaRPr>
          </a:p>
        </p:txBody>
      </p:sp>
      <p:graphicFrame>
        <p:nvGraphicFramePr>
          <p:cNvPr id="9" name="Content Placeholder 5"/>
          <p:cNvGraphicFramePr/>
          <p:nvPr userDrawn="1">
            <p:extLst/>
          </p:nvPr>
        </p:nvGraphicFramePr>
        <p:xfrm>
          <a:off x="669403" y="1432531"/>
          <a:ext cx="10972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2474797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ducation, Training, and Learnin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4775852" y="990600"/>
            <a:ext cx="5617781" cy="2222008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r>
              <a:rPr lang="en-US" sz="4400" b="1" smtClean="0">
                <a:solidFill>
                  <a:schemeClr val="accent1"/>
                </a:solidFill>
              </a:rPr>
              <a:t>Education, Training,</a:t>
            </a:r>
            <a:r>
              <a:rPr lang="en-US" sz="4400" b="1" baseline="0" smtClean="0">
                <a:solidFill>
                  <a:schemeClr val="accent1"/>
                </a:solidFill>
              </a:rPr>
              <a:t> and Learning</a:t>
            </a:r>
            <a:endParaRPr lang="en-US" sz="4400" b="1">
              <a:solidFill>
                <a:schemeClr val="accent1"/>
              </a:solidFill>
            </a:endParaRPr>
          </a:p>
        </p:txBody>
      </p:sp>
      <p:sp>
        <p:nvSpPr>
          <p:cNvPr id="12" name="Rectangle 1032"/>
          <p:cNvSpPr>
            <a:spLocks noChangeArrowheads="1"/>
          </p:cNvSpPr>
          <p:nvPr userDrawn="1"/>
        </p:nvSpPr>
        <p:spPr bwMode="auto">
          <a:xfrm rot="5400000">
            <a:off x="9944100" y="3086100"/>
            <a:ext cx="4343400" cy="152400"/>
          </a:xfrm>
          <a:prstGeom prst="rect">
            <a:avLst/>
          </a:prstGeom>
          <a:solidFill>
            <a:schemeClr val="accent6"/>
          </a:solidFill>
          <a:ln>
            <a:noFill/>
          </a:ln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5" name="Rectangle 1032"/>
          <p:cNvSpPr>
            <a:spLocks noChangeArrowheads="1"/>
          </p:cNvSpPr>
          <p:nvPr userDrawn="1"/>
        </p:nvSpPr>
        <p:spPr bwMode="auto">
          <a:xfrm rot="5400000">
            <a:off x="2476499" y="3086100"/>
            <a:ext cx="4343400" cy="152400"/>
          </a:xfrm>
          <a:prstGeom prst="rect">
            <a:avLst/>
          </a:prstGeom>
          <a:solidFill>
            <a:schemeClr val="accent6"/>
          </a:solidFill>
          <a:ln>
            <a:noFill/>
          </a:ln>
          <a:extLst/>
        </p:spPr>
        <p:txBody>
          <a:bodyPr wrap="none" anchor="ctr"/>
          <a:lstStyle/>
          <a:p>
            <a:endParaRPr lang="en-US" sz="2400"/>
          </a:p>
        </p:txBody>
      </p:sp>
      <p:pic>
        <p:nvPicPr>
          <p:cNvPr id="7" name="Content Placeholder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228832" y="4526268"/>
            <a:ext cx="658368" cy="65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9845"/>
          <a:stretch>
            <a:fillRect/>
          </a:stretch>
        </p:blipFill>
        <p:spPr bwMode="auto">
          <a:xfrm>
            <a:off x="-30" y="990600"/>
            <a:ext cx="4572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218223" y="6333411"/>
            <a:ext cx="186235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8609931"/>
      </p:ext>
    </p:extLst>
  </p:cSld>
  <p:clrMapOvr>
    <a:masterClrMapping/>
  </p:clrMapOvr>
  <p:transition/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Slid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876750" y="1066800"/>
            <a:ext cx="7071346" cy="1905000"/>
          </a:xfrm>
        </p:spPr>
        <p:txBody>
          <a:bodyPr anchor="ctr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032"/>
          <p:cNvSpPr>
            <a:spLocks noChangeArrowheads="1"/>
          </p:cNvSpPr>
          <p:nvPr userDrawn="1"/>
        </p:nvSpPr>
        <p:spPr bwMode="auto">
          <a:xfrm rot="5400000">
            <a:off x="9944100" y="3086100"/>
            <a:ext cx="43434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7" name="Rectangle 1032"/>
          <p:cNvSpPr>
            <a:spLocks noChangeArrowheads="1"/>
          </p:cNvSpPr>
          <p:nvPr userDrawn="1"/>
        </p:nvSpPr>
        <p:spPr bwMode="auto">
          <a:xfrm rot="5400000">
            <a:off x="2476499" y="3086100"/>
            <a:ext cx="43434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8" name="Subtitle 1"/>
          <p:cNvSpPr>
            <a:spLocks noGrp="1"/>
          </p:cNvSpPr>
          <p:nvPr>
            <p:ph type="subTitle" idx="1" hasCustomPrompt="1"/>
          </p:nvPr>
        </p:nvSpPr>
        <p:spPr>
          <a:xfrm>
            <a:off x="4876750" y="3875930"/>
            <a:ext cx="7071346" cy="411476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Date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876751" y="3337561"/>
            <a:ext cx="7071345" cy="449578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sz="2000">
                <a:solidFill>
                  <a:schemeClr val="tx1"/>
                </a:solidFill>
              </a:defRPr>
            </a:lvl4pPr>
            <a:lvl5pPr>
              <a:buFontTx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Your Name Here</a:t>
            </a:r>
            <a:endParaRPr lang="en-US"/>
          </a:p>
        </p:txBody>
      </p:sp>
      <p:pic>
        <p:nvPicPr>
          <p:cNvPr id="20" name="Picture Placeholder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992124"/>
            <a:ext cx="4572000" cy="434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218223" y="6333411"/>
            <a:ext cx="186235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9553792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lutions at NOR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32"/>
          <p:cNvSpPr>
            <a:spLocks noChangeArrowheads="1"/>
          </p:cNvSpPr>
          <p:nvPr/>
        </p:nvSpPr>
        <p:spPr bwMode="auto">
          <a:xfrm rot="5400000">
            <a:off x="9944100" y="3086100"/>
            <a:ext cx="43434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4" name="Rectangle 1032"/>
          <p:cNvSpPr>
            <a:spLocks noChangeArrowheads="1"/>
          </p:cNvSpPr>
          <p:nvPr userDrawn="1"/>
        </p:nvSpPr>
        <p:spPr bwMode="auto">
          <a:xfrm rot="5400000">
            <a:off x="9944100" y="3086100"/>
            <a:ext cx="43434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5" name="Rectangle 1032"/>
          <p:cNvSpPr>
            <a:spLocks noChangeArrowheads="1"/>
          </p:cNvSpPr>
          <p:nvPr userDrawn="1"/>
        </p:nvSpPr>
        <p:spPr bwMode="auto">
          <a:xfrm rot="5400000">
            <a:off x="2476499" y="3086100"/>
            <a:ext cx="43434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 sz="2400"/>
          </a:p>
        </p:txBody>
      </p:sp>
      <p:pic>
        <p:nvPicPr>
          <p:cNvPr id="8" name="Content Placeholder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234818" y="4526268"/>
            <a:ext cx="652382" cy="65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6"/>
          <a:stretch>
            <a:fillRect/>
          </a:stretch>
        </p:blipFill>
        <p:spPr bwMode="auto">
          <a:xfrm>
            <a:off x="0" y="990600"/>
            <a:ext cx="4572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4775852" y="990600"/>
            <a:ext cx="5617781" cy="2222008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r>
              <a:rPr lang="en-US" sz="4400" b="1" smtClean="0">
                <a:solidFill>
                  <a:schemeClr val="accent1"/>
                </a:solidFill>
              </a:rPr>
              <a:t>Solutions at NORC</a:t>
            </a:r>
            <a:endParaRPr lang="en-US" sz="4400" b="1">
              <a:solidFill>
                <a:schemeClr val="accent1"/>
              </a:solidFill>
            </a:endParaRPr>
          </a:p>
        </p:txBody>
      </p:sp>
      <p:pic>
        <p:nvPicPr>
          <p:cNvPr id="9" name="Picture 1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218223" y="6333411"/>
            <a:ext cx="186235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2250898"/>
      </p:ext>
    </p:extLst>
  </p:cSld>
  <p:clrMapOvr>
    <a:masterClrMapping/>
  </p:clrMapOvr>
  <p:transition/>
  <p:hf sldNum="0"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ciety, Media, and Public Affai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32"/>
          <p:cNvSpPr>
            <a:spLocks noChangeArrowheads="1"/>
          </p:cNvSpPr>
          <p:nvPr userDrawn="1"/>
        </p:nvSpPr>
        <p:spPr bwMode="auto">
          <a:xfrm rot="5400000">
            <a:off x="9944100" y="3086100"/>
            <a:ext cx="4343400" cy="152400"/>
          </a:xfrm>
          <a:prstGeom prst="rect">
            <a:avLst/>
          </a:prstGeom>
          <a:solidFill>
            <a:srgbClr val="D2C781"/>
          </a:solidFill>
          <a:ln>
            <a:noFill/>
          </a:ln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3" name="Rectangle 1032"/>
          <p:cNvSpPr>
            <a:spLocks noChangeArrowheads="1"/>
          </p:cNvSpPr>
          <p:nvPr/>
        </p:nvSpPr>
        <p:spPr bwMode="auto">
          <a:xfrm rot="5400000">
            <a:off x="2474759" y="3086100"/>
            <a:ext cx="4343400" cy="152400"/>
          </a:xfrm>
          <a:prstGeom prst="rect">
            <a:avLst/>
          </a:prstGeom>
          <a:solidFill>
            <a:srgbClr val="D2C781"/>
          </a:solidFill>
          <a:ln>
            <a:noFill/>
          </a:ln>
          <a:extLst/>
        </p:spPr>
        <p:txBody>
          <a:bodyPr wrap="none" anchor="ctr"/>
          <a:lstStyle/>
          <a:p>
            <a:endParaRPr lang="en-US" sz="2400"/>
          </a:p>
        </p:txBody>
      </p:sp>
      <p:pic>
        <p:nvPicPr>
          <p:cNvPr id="7" name="Content Placeholder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234818" y="4526268"/>
            <a:ext cx="652382" cy="65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990600"/>
            <a:ext cx="4572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4775852" y="990600"/>
            <a:ext cx="5617781" cy="2222008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r>
              <a:rPr lang="en-US" sz="4400" b="1" smtClean="0">
                <a:solidFill>
                  <a:schemeClr val="accent1"/>
                </a:solidFill>
              </a:rPr>
              <a:t>Society,</a:t>
            </a:r>
            <a:r>
              <a:rPr lang="en-US" sz="4400" b="1" baseline="0" smtClean="0">
                <a:solidFill>
                  <a:schemeClr val="accent1"/>
                </a:solidFill>
              </a:rPr>
              <a:t> Media, and Public Affairs</a:t>
            </a:r>
            <a:endParaRPr lang="en-US" sz="4400" b="1">
              <a:solidFill>
                <a:schemeClr val="accent1"/>
              </a:solidFill>
            </a:endParaRPr>
          </a:p>
        </p:txBody>
      </p:sp>
      <p:pic>
        <p:nvPicPr>
          <p:cNvPr id="9" name="Picture 1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218223" y="6333411"/>
            <a:ext cx="186235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6025150"/>
      </p:ext>
    </p:extLst>
  </p:cSld>
  <p:clrMapOvr>
    <a:masterClrMapping/>
  </p:clrMapOvr>
  <p:transition/>
  <p:hf sldNum="0"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conomics, Markets, and the Workfo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32"/>
          <p:cNvSpPr>
            <a:spLocks noChangeArrowheads="1"/>
          </p:cNvSpPr>
          <p:nvPr/>
        </p:nvSpPr>
        <p:spPr bwMode="auto">
          <a:xfrm rot="5400000">
            <a:off x="9944100" y="3086100"/>
            <a:ext cx="4343400" cy="152400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3" name="Rectangle 1032"/>
          <p:cNvSpPr>
            <a:spLocks noChangeArrowheads="1"/>
          </p:cNvSpPr>
          <p:nvPr userDrawn="1"/>
        </p:nvSpPr>
        <p:spPr bwMode="auto">
          <a:xfrm rot="5400000">
            <a:off x="2474759" y="3086100"/>
            <a:ext cx="4343400" cy="152400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wrap="none" anchor="ctr"/>
          <a:lstStyle/>
          <a:p>
            <a:endParaRPr lang="en-US" sz="2400"/>
          </a:p>
        </p:txBody>
      </p:sp>
      <p:pic>
        <p:nvPicPr>
          <p:cNvPr id="8" name="Content Placeholder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228832" y="4526268"/>
            <a:ext cx="658368" cy="65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90600"/>
            <a:ext cx="4572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4775852" y="990600"/>
            <a:ext cx="6257854" cy="2222008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r>
              <a:rPr lang="en-US" sz="4400" b="1" smtClean="0">
                <a:solidFill>
                  <a:schemeClr val="accent1"/>
                </a:solidFill>
              </a:rPr>
              <a:t>Economics, Markets, and the Workforce</a:t>
            </a:r>
            <a:endParaRPr lang="en-US" sz="4400" b="1">
              <a:solidFill>
                <a:schemeClr val="accent1"/>
              </a:solidFill>
            </a:endParaRPr>
          </a:p>
        </p:txBody>
      </p:sp>
      <p:pic>
        <p:nvPicPr>
          <p:cNvPr id="9" name="Picture 1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218223" y="6333411"/>
            <a:ext cx="186235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1357918"/>
      </p:ext>
    </p:extLst>
  </p:cSld>
  <p:clrMapOvr>
    <a:masterClrMapping/>
  </p:clrMapOvr>
  <p:transition/>
  <p:hf sldNum="0"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lth and Well-Be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32"/>
          <p:cNvSpPr>
            <a:spLocks noChangeArrowheads="1"/>
          </p:cNvSpPr>
          <p:nvPr userDrawn="1"/>
        </p:nvSpPr>
        <p:spPr bwMode="auto">
          <a:xfrm rot="5400000">
            <a:off x="9944100" y="3086100"/>
            <a:ext cx="4343400" cy="152400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7" name="Rectangle 1032"/>
          <p:cNvSpPr>
            <a:spLocks noChangeArrowheads="1"/>
          </p:cNvSpPr>
          <p:nvPr userDrawn="1"/>
        </p:nvSpPr>
        <p:spPr bwMode="auto">
          <a:xfrm rot="5400000">
            <a:off x="2474759" y="3086100"/>
            <a:ext cx="4343400" cy="152400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none" anchor="ctr"/>
          <a:lstStyle/>
          <a:p>
            <a:endParaRPr lang="en-US" sz="2400"/>
          </a:p>
        </p:txBody>
      </p:sp>
      <p:pic>
        <p:nvPicPr>
          <p:cNvPr id="7" name="Content Placeholder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228832" y="4526268"/>
            <a:ext cx="658368" cy="65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541" b="1446"/>
          <a:stretch>
            <a:fillRect/>
          </a:stretch>
        </p:blipFill>
        <p:spPr bwMode="auto">
          <a:xfrm>
            <a:off x="0" y="990600"/>
            <a:ext cx="4572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4775852" y="990600"/>
            <a:ext cx="6715049" cy="2222008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r>
              <a:rPr lang="en-US" sz="4400" b="1" smtClean="0">
                <a:solidFill>
                  <a:schemeClr val="accent1"/>
                </a:solidFill>
              </a:rPr>
              <a:t>Health and Well-Being </a:t>
            </a:r>
          </a:p>
        </p:txBody>
      </p:sp>
      <p:pic>
        <p:nvPicPr>
          <p:cNvPr id="11" name="Picture 1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218223" y="6333411"/>
            <a:ext cx="186235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005303"/>
      </p:ext>
    </p:extLst>
  </p:cSld>
  <p:clrMapOvr>
    <a:masterClrMapping/>
  </p:clrMapOvr>
  <p:transition/>
  <p:hf sldNum="0"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rvices Life Cy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032"/>
          <p:cNvSpPr>
            <a:spLocks noChangeArrowheads="1"/>
          </p:cNvSpPr>
          <p:nvPr userDrawn="1"/>
        </p:nvSpPr>
        <p:spPr bwMode="auto">
          <a:xfrm rot="5400000">
            <a:off x="9944100" y="3086100"/>
            <a:ext cx="4343400" cy="1524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7" name="Rectangle 1032"/>
          <p:cNvSpPr>
            <a:spLocks noChangeArrowheads="1"/>
          </p:cNvSpPr>
          <p:nvPr userDrawn="1"/>
        </p:nvSpPr>
        <p:spPr bwMode="auto">
          <a:xfrm rot="5400000">
            <a:off x="2476499" y="3086100"/>
            <a:ext cx="4343400" cy="1524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none" anchor="ctr"/>
          <a:lstStyle/>
          <a:p>
            <a:endParaRPr lang="en-US" sz="240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5574" y="4523010"/>
            <a:ext cx="661626" cy="661626"/>
          </a:xfrm>
          <a:prstGeom prst="rect">
            <a:avLst/>
          </a:prstGeom>
        </p:spPr>
      </p:pic>
      <p:pic>
        <p:nvPicPr>
          <p:cNvPr id="8" name="Picture Placeholder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052"/>
          <a:stretch>
            <a:fillRect/>
          </a:stretch>
        </p:blipFill>
        <p:spPr bwMode="auto">
          <a:xfrm>
            <a:off x="0" y="990600"/>
            <a:ext cx="4572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4775852" y="990600"/>
            <a:ext cx="5617781" cy="2222008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r>
              <a:rPr lang="en-US" sz="4400" b="1" smtClean="0">
                <a:solidFill>
                  <a:schemeClr val="accent1"/>
                </a:solidFill>
              </a:rPr>
              <a:t>Services Life Cycle</a:t>
            </a:r>
            <a:endParaRPr lang="en-US" sz="4400" b="1">
              <a:solidFill>
                <a:schemeClr val="accent1"/>
              </a:solidFill>
            </a:endParaRPr>
          </a:p>
        </p:txBody>
      </p:sp>
      <p:pic>
        <p:nvPicPr>
          <p:cNvPr id="10" name="Picture 1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218223" y="6333411"/>
            <a:ext cx="186235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4160655"/>
      </p:ext>
    </p:extLst>
  </p:cSld>
  <p:clrMapOvr>
    <a:masterClrMapping/>
  </p:clrMapOvr>
  <p:transition/>
  <p:hf sldNum="0"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lobal Develop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32"/>
          <p:cNvSpPr>
            <a:spLocks noChangeArrowheads="1"/>
          </p:cNvSpPr>
          <p:nvPr userDrawn="1"/>
        </p:nvSpPr>
        <p:spPr bwMode="auto">
          <a:xfrm rot="5400000">
            <a:off x="9944100" y="3086100"/>
            <a:ext cx="4343400" cy="152400"/>
          </a:xfrm>
          <a:prstGeom prst="rect">
            <a:avLst/>
          </a:prstGeom>
          <a:solidFill>
            <a:srgbClr val="55565A"/>
          </a:solidFill>
          <a:ln>
            <a:noFill/>
          </a:ln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7" name="Rectangle 1032"/>
          <p:cNvSpPr>
            <a:spLocks noChangeArrowheads="1"/>
          </p:cNvSpPr>
          <p:nvPr userDrawn="1"/>
        </p:nvSpPr>
        <p:spPr bwMode="auto">
          <a:xfrm rot="5400000">
            <a:off x="2480523" y="3086100"/>
            <a:ext cx="4343400" cy="152400"/>
          </a:xfrm>
          <a:prstGeom prst="rect">
            <a:avLst/>
          </a:prstGeom>
          <a:solidFill>
            <a:srgbClr val="55565A"/>
          </a:solidFill>
          <a:ln>
            <a:noFill/>
          </a:ln>
          <a:extLst/>
        </p:spPr>
        <p:txBody>
          <a:bodyPr wrap="none" anchor="ctr"/>
          <a:lstStyle/>
          <a:p>
            <a:endParaRPr lang="en-US" sz="2400"/>
          </a:p>
        </p:txBody>
      </p:sp>
      <p:pic>
        <p:nvPicPr>
          <p:cNvPr id="7" name="Content Placeholder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228832" y="4526268"/>
            <a:ext cx="658368" cy="65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990600"/>
            <a:ext cx="4572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4775852" y="990600"/>
            <a:ext cx="5617781" cy="2222008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r>
              <a:rPr lang="en-US" sz="4400" b="1" smtClean="0">
                <a:solidFill>
                  <a:schemeClr val="accent1"/>
                </a:solidFill>
              </a:rPr>
              <a:t>Global Development</a:t>
            </a:r>
            <a:endParaRPr lang="en-US" sz="4400" b="1">
              <a:solidFill>
                <a:schemeClr val="accent1"/>
              </a:solidFill>
            </a:endParaRPr>
          </a:p>
        </p:txBody>
      </p:sp>
      <p:pic>
        <p:nvPicPr>
          <p:cNvPr id="11" name="Picture 1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218223" y="6333411"/>
            <a:ext cx="186235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639468"/>
      </p:ext>
    </p:extLst>
  </p:cSld>
  <p:clrMapOvr>
    <a:masterClrMapping/>
  </p:clrMapOvr>
  <p:transition/>
  <p:hf sldNum="0" hd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CKED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 bwMode="auto">
          <a:xfrm>
            <a:off x="0" y="0"/>
            <a:ext cx="12192000" cy="84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91440" rIns="91440" bIns="9144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FontTx/>
              <a:buNone/>
            </a:pPr>
            <a:r>
              <a:rPr lang="en-US" sz="2800" smtClean="0">
                <a:solidFill>
                  <a:schemeClr val="bg1"/>
                </a:solidFill>
              </a:rPr>
              <a:t>About NORC at the University of Chicago</a:t>
            </a:r>
            <a:endParaRPr lang="en-US" sz="2800" kern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 bwMode="auto">
          <a:xfrm>
            <a:off x="609600" y="1527048"/>
            <a:ext cx="10871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r>
              <a:rPr lang="en-US" sz="2400" smtClean="0">
                <a:solidFill>
                  <a:schemeClr val="accent1"/>
                </a:solidFill>
              </a:rPr>
              <a:t>NORC at the University of Chicago is an objective and non-partisan research institution that delivers reliable data and rigorous analysis to guide critical programmatic, business, and policy decisions. </a:t>
            </a:r>
          </a:p>
          <a:p>
            <a:endParaRPr lang="en-US" sz="240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4342" y="4995910"/>
            <a:ext cx="4023316" cy="60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722626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CKED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 bwMode="auto">
          <a:xfrm>
            <a:off x="0" y="0"/>
            <a:ext cx="12192000" cy="84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91440" rIns="91440" bIns="9144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FontTx/>
              <a:buNone/>
            </a:pPr>
            <a:r>
              <a:rPr lang="en-US" sz="2800" smtClean="0">
                <a:solidFill>
                  <a:schemeClr val="bg1"/>
                </a:solidFill>
              </a:rPr>
              <a:t>NORC at a Glance</a:t>
            </a:r>
            <a:endParaRPr lang="en-US" sz="2800" kern="0" smtClean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66" t="-807" r="12111" b="1870"/>
          <a:stretch>
            <a:fillRect/>
          </a:stretch>
        </p:blipFill>
        <p:spPr>
          <a:xfrm>
            <a:off x="7559024" y="3362585"/>
            <a:ext cx="2899074" cy="156723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59" t="-9232" r="8219" b="1582"/>
          <a:stretch>
            <a:fillRect/>
          </a:stretch>
        </p:blipFill>
        <p:spPr>
          <a:xfrm>
            <a:off x="4669861" y="3229537"/>
            <a:ext cx="2889504" cy="170028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427"/>
          <a:stretch>
            <a:fillRect/>
          </a:stretch>
        </p:blipFill>
        <p:spPr>
          <a:xfrm>
            <a:off x="1771213" y="3388725"/>
            <a:ext cx="2880376" cy="1541094"/>
          </a:xfrm>
          <a:prstGeom prst="rect">
            <a:avLst/>
          </a:prstGeom>
        </p:spPr>
      </p:pic>
      <p:sp>
        <p:nvSpPr>
          <p:cNvPr id="32" name="Rectangle 31"/>
          <p:cNvSpPr/>
          <p:nvPr userDrawn="1"/>
        </p:nvSpPr>
        <p:spPr>
          <a:xfrm>
            <a:off x="3676213" y="1958339"/>
            <a:ext cx="5486400" cy="784403"/>
          </a:xfrm>
          <a:prstGeom prst="rect">
            <a:avLst/>
          </a:prstGeom>
        </p:spPr>
        <p:txBody>
          <a:bodyPr numCol="2">
            <a:noAutofit/>
          </a:bodyPr>
          <a:lstStyle/>
          <a:p>
            <a:pPr marL="0" lvl="1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b="1" smtClean="0">
                <a:solidFill>
                  <a:schemeClr val="accent1"/>
                </a:solidFill>
              </a:rPr>
              <a:t>39 Senior Fellows</a:t>
            </a:r>
            <a:br>
              <a:rPr lang="en-US" sz="1800" b="1" smtClean="0">
                <a:solidFill>
                  <a:schemeClr val="accent1"/>
                </a:solidFill>
              </a:rPr>
            </a:br>
            <a:r>
              <a:rPr lang="en-US" sz="1800" b="1" smtClean="0">
                <a:solidFill>
                  <a:schemeClr val="accent1"/>
                </a:solidFill>
              </a:rPr>
              <a:t>1500+ Interviewers</a:t>
            </a:r>
          </a:p>
          <a:p>
            <a:pPr marL="0" lvl="1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b="1" smtClean="0">
                <a:solidFill>
                  <a:schemeClr val="accent1"/>
                </a:solidFill>
              </a:rPr>
              <a:t>400+ Active Projects</a:t>
            </a:r>
          </a:p>
          <a:p>
            <a:pPr marL="0" lvl="1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b="1" smtClean="0">
                <a:solidFill>
                  <a:schemeClr val="accent1"/>
                </a:solidFill>
              </a:rPr>
              <a:t>Work in 60+ Countries</a:t>
            </a:r>
            <a:endParaRPr lang="en-US" sz="1800" b="1">
              <a:solidFill>
                <a:schemeClr val="accent1"/>
              </a:solidFill>
            </a:endParaRPr>
          </a:p>
        </p:txBody>
      </p:sp>
      <p:graphicFrame>
        <p:nvGraphicFramePr>
          <p:cNvPr id="33" name="Table 3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78778627"/>
              </p:ext>
            </p:extLst>
          </p:nvPr>
        </p:nvGraphicFramePr>
        <p:xfrm>
          <a:off x="1771213" y="3006971"/>
          <a:ext cx="8686704" cy="362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568"/>
                <a:gridCol w="2895568"/>
                <a:gridCol w="2895568"/>
              </a:tblGrid>
              <a:tr h="0">
                <a:tc>
                  <a:txBody>
                    <a:bodyPr/>
                    <a:lstStyle/>
                    <a:p>
                      <a:r>
                        <a:rPr lang="en-US" sz="1800" smtClean="0"/>
                        <a:t>Downtown Chicago</a:t>
                      </a:r>
                      <a:endParaRPr lang="en-US" sz="1800"/>
                    </a:p>
                  </a:txBody>
                  <a:tcPr marL="88423" marR="88423" marT="44212" marB="44212"/>
                </a:tc>
                <a:tc>
                  <a:txBody>
                    <a:bodyPr/>
                    <a:lstStyle/>
                    <a:p>
                      <a:r>
                        <a:rPr lang="en-US" sz="1800" smtClean="0"/>
                        <a:t>DC Metro</a:t>
                      </a:r>
                      <a:endParaRPr lang="en-US" sz="1800"/>
                    </a:p>
                  </a:txBody>
                  <a:tcPr marL="88423" marR="88423" marT="44212" marB="44212"/>
                </a:tc>
                <a:tc>
                  <a:txBody>
                    <a:bodyPr/>
                    <a:lstStyle/>
                    <a:p>
                      <a:r>
                        <a:rPr lang="en-US" sz="1800" smtClean="0"/>
                        <a:t>University of Chicago</a:t>
                      </a:r>
                      <a:endParaRPr lang="en-US" sz="1800"/>
                    </a:p>
                  </a:txBody>
                  <a:tcPr marL="88423" marR="88423" marT="44212" marB="44212"/>
                </a:tc>
              </a:tr>
            </a:tbl>
          </a:graphicData>
        </a:graphic>
      </p:graphicFrame>
      <p:sp>
        <p:nvSpPr>
          <p:cNvPr id="34" name="Rectangle 33"/>
          <p:cNvSpPr/>
          <p:nvPr userDrawn="1"/>
        </p:nvSpPr>
        <p:spPr>
          <a:xfrm>
            <a:off x="4210886" y="1545075"/>
            <a:ext cx="3807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b="1">
                <a:solidFill>
                  <a:schemeClr val="accent1"/>
                </a:solidFill>
              </a:rPr>
              <a:t>675+ Professional/Research staff</a:t>
            </a:r>
          </a:p>
        </p:txBody>
      </p:sp>
      <p:sp>
        <p:nvSpPr>
          <p:cNvPr id="35" name="Rectangle 34"/>
          <p:cNvSpPr/>
          <p:nvPr userDrawn="1"/>
        </p:nvSpPr>
        <p:spPr>
          <a:xfrm>
            <a:off x="1771118" y="5152384"/>
            <a:ext cx="87325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smtClean="0">
                <a:solidFill>
                  <a:schemeClr val="accent1"/>
                </a:solidFill>
              </a:rPr>
              <a:t>Albuquerque  |  Atlanta  |  Boston  |  San Francisco  |  Silicon Valley  |  Wichita</a:t>
            </a:r>
            <a:endParaRPr lang="en-US" sz="1800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320732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CKED P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 bwMode="auto">
          <a:xfrm>
            <a:off x="0" y="0"/>
            <a:ext cx="12192000" cy="84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91440" rIns="91440" bIns="9144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FontTx/>
              <a:buNone/>
            </a:pPr>
            <a:r>
              <a:rPr lang="en-US" sz="2800" smtClean="0">
                <a:solidFill>
                  <a:schemeClr val="bg1"/>
                </a:solidFill>
              </a:rPr>
              <a:t>NORC Works</a:t>
            </a:r>
            <a:r>
              <a:rPr lang="en-US" sz="2800" baseline="0" smtClean="0">
                <a:solidFill>
                  <a:schemeClr val="bg1"/>
                </a:solidFill>
              </a:rPr>
              <a:t> in Over 60 Countries</a:t>
            </a:r>
            <a:endParaRPr lang="en-US" sz="2800" kern="0" smtClean="0">
              <a:solidFill>
                <a:schemeClr val="bg1"/>
              </a:solidFill>
            </a:endParaRPr>
          </a:p>
        </p:txBody>
      </p:sp>
      <p:pic>
        <p:nvPicPr>
          <p:cNvPr id="5" name="Content Placeholder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7346" y="1108762"/>
            <a:ext cx="10977308" cy="540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9936438" y="6172171"/>
            <a:ext cx="2255562" cy="68583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marL="0" indent="0" algn="ctr">
              <a:buFontTx/>
              <a:buNone/>
            </a:pPr>
            <a:endParaRPr lang="en-US" sz="2400" kern="0" smtClean="0">
              <a:solidFill>
                <a:schemeClr val="tx1"/>
              </a:solidFill>
            </a:endParaRPr>
          </a:p>
        </p:txBody>
      </p:sp>
      <p:pic>
        <p:nvPicPr>
          <p:cNvPr id="6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218223" y="6333411"/>
            <a:ext cx="186235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93655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CKED P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 bwMode="auto">
          <a:xfrm>
            <a:off x="0" y="0"/>
            <a:ext cx="12192000" cy="84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91440" rIns="91440" bIns="9144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FontTx/>
              <a:buNone/>
            </a:pPr>
            <a:r>
              <a:rPr lang="en-US" sz="2800" smtClean="0">
                <a:solidFill>
                  <a:schemeClr val="bg1"/>
                </a:solidFill>
              </a:rPr>
              <a:t>NORC and the University of Chicago</a:t>
            </a:r>
            <a:endParaRPr lang="en-US" sz="2800" kern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 bwMode="auto">
          <a:xfrm>
            <a:off x="609600" y="1527048"/>
            <a:ext cx="4876807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r>
              <a:rPr lang="en-US" sz="2000" smtClean="0">
                <a:solidFill>
                  <a:schemeClr val="accent1"/>
                </a:solidFill>
              </a:rPr>
              <a:t>While NORC is an independent affiliate, we maintain deep leadership and research ties to the University of Chicago. </a:t>
            </a:r>
            <a:br>
              <a:rPr lang="en-US" sz="2000" smtClean="0">
                <a:solidFill>
                  <a:schemeClr val="accent1"/>
                </a:solidFill>
              </a:rPr>
            </a:br>
            <a:r>
              <a:rPr lang="en-US" sz="2000" smtClean="0">
                <a:solidFill>
                  <a:schemeClr val="accent1"/>
                </a:solidFill>
              </a:rPr>
              <a:t>For instance…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err="1" smtClean="0">
                <a:solidFill>
                  <a:schemeClr val="accent1"/>
                </a:solidFill>
              </a:rPr>
              <a:t>UChicago faculty, administration, and trustees compose more than half of the NORC board. 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smtClean="0">
                <a:solidFill>
                  <a:schemeClr val="accent1"/>
                </a:solidFill>
              </a:rPr>
              <a:t>The two institutions jointly staff Academic Research Centers housed on the main campus. </a:t>
            </a:r>
            <a:endParaRPr lang="en-US" sz="2000">
              <a:solidFill>
                <a:schemeClr val="accent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390" y="1587232"/>
            <a:ext cx="4572000" cy="434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42947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Slid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876750" y="1066800"/>
            <a:ext cx="7071346" cy="1905000"/>
          </a:xfrm>
        </p:spPr>
        <p:txBody>
          <a:bodyPr anchor="ctr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032"/>
          <p:cNvSpPr>
            <a:spLocks noChangeArrowheads="1"/>
          </p:cNvSpPr>
          <p:nvPr userDrawn="1"/>
        </p:nvSpPr>
        <p:spPr bwMode="auto">
          <a:xfrm rot="5400000">
            <a:off x="9944100" y="3086100"/>
            <a:ext cx="43434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7" name="Rectangle 1032"/>
          <p:cNvSpPr>
            <a:spLocks noChangeArrowheads="1"/>
          </p:cNvSpPr>
          <p:nvPr userDrawn="1"/>
        </p:nvSpPr>
        <p:spPr bwMode="auto">
          <a:xfrm rot="5400000">
            <a:off x="2476499" y="3086100"/>
            <a:ext cx="43434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8" name="Subtitle 1"/>
          <p:cNvSpPr>
            <a:spLocks noGrp="1"/>
          </p:cNvSpPr>
          <p:nvPr>
            <p:ph type="subTitle" idx="1" hasCustomPrompt="1"/>
          </p:nvPr>
        </p:nvSpPr>
        <p:spPr>
          <a:xfrm>
            <a:off x="4876750" y="3875930"/>
            <a:ext cx="7071346" cy="411476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Date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876751" y="3337561"/>
            <a:ext cx="7071345" cy="449578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sz="2000">
                <a:solidFill>
                  <a:schemeClr val="tx1"/>
                </a:solidFill>
              </a:defRPr>
            </a:lvl4pPr>
            <a:lvl5pPr>
              <a:buFontTx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Your Name Here</a:t>
            </a:r>
            <a:endParaRPr lang="en-US"/>
          </a:p>
        </p:txBody>
      </p:sp>
      <p:pic>
        <p:nvPicPr>
          <p:cNvPr id="20" name="Picture Placeholder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623" r="11623"/>
          <a:stretch>
            <a:fillRect/>
          </a:stretch>
        </p:blipFill>
        <p:spPr bwMode="auto">
          <a:xfrm>
            <a:off x="-1" y="990600"/>
            <a:ext cx="4572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218223" y="6333411"/>
            <a:ext cx="186235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349346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CKED P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 bwMode="auto">
          <a:xfrm>
            <a:off x="0" y="0"/>
            <a:ext cx="12192000" cy="84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91440" rIns="91440" bIns="9144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FontTx/>
              <a:buNone/>
            </a:pPr>
            <a:r>
              <a:rPr lang="en-US" sz="2800" smtClean="0">
                <a:solidFill>
                  <a:schemeClr val="bg1"/>
                </a:solidFill>
              </a:rPr>
              <a:t>NORC in the News</a:t>
            </a:r>
            <a:endParaRPr lang="en-US" sz="2800" kern="0" smtClean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2424" y="1161011"/>
            <a:ext cx="8107150" cy="513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773031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CKED P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 bwMode="auto">
          <a:xfrm>
            <a:off x="0" y="0"/>
            <a:ext cx="12192000" cy="84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91440" rIns="91440" bIns="9144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FontTx/>
              <a:buNone/>
            </a:pPr>
            <a:r>
              <a:rPr lang="en-US" sz="2800" smtClean="0">
                <a:solidFill>
                  <a:schemeClr val="bg1"/>
                </a:solidFill>
              </a:rPr>
              <a:t>Research Areas</a:t>
            </a:r>
            <a:endParaRPr lang="en-US" sz="2800" kern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00994"/>
            <a:ext cx="8458200" cy="406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903499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CKED PAGE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>
            <a:lvl1pPr>
              <a:lnSpc>
                <a:spcPts val="2800"/>
              </a:lnSpc>
              <a:defRPr baseline="0"/>
            </a:lvl1pPr>
          </a:lstStyle>
          <a:p>
            <a:r>
              <a:rPr lang="en-US" smtClean="0"/>
              <a:t>SIDE-BY-SIDE/COMPARISON TEXT No Spark</a:t>
            </a:r>
            <a:endParaRPr lang="en-US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2"/>
          </p:nvPr>
        </p:nvSpPr>
        <p:spPr>
          <a:xfrm>
            <a:off x="6400800" y="1527048"/>
            <a:ext cx="5181600" cy="464512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0" y="1112542"/>
            <a:ext cx="12192000" cy="304800"/>
          </a:xfrm>
        </p:spPr>
        <p:txBody>
          <a:bodyPr lIns="457200" tIns="27432" rIns="0" bIns="0"/>
          <a:lstStyle>
            <a:lvl1pPr marL="0" indent="0">
              <a:buNone/>
              <a:defRPr sz="18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err="1" smtClean="0"/>
              <a:t>Subheader Optional</a:t>
            </a:r>
            <a:endParaRPr lang="en-US"/>
          </a:p>
        </p:txBody>
      </p:sp>
      <p:sp>
        <p:nvSpPr>
          <p:cNvPr id="10" name="Rectangle 1032"/>
          <p:cNvSpPr>
            <a:spLocks noChangeArrowheads="1"/>
          </p:cNvSpPr>
          <p:nvPr/>
        </p:nvSpPr>
        <p:spPr bwMode="auto">
          <a:xfrm>
            <a:off x="0" y="838200"/>
            <a:ext cx="121920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 sz="240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1345" y="3335588"/>
            <a:ext cx="2626709" cy="2881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5923" y="2366592"/>
            <a:ext cx="1757553" cy="5594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364" y="5000652"/>
            <a:ext cx="788670" cy="3886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667" y="4190246"/>
            <a:ext cx="2798064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05534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Slide Op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876750" y="1066800"/>
            <a:ext cx="7071346" cy="1905000"/>
          </a:xfrm>
        </p:spPr>
        <p:txBody>
          <a:bodyPr anchor="ctr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032"/>
          <p:cNvSpPr>
            <a:spLocks noChangeArrowheads="1"/>
          </p:cNvSpPr>
          <p:nvPr userDrawn="1"/>
        </p:nvSpPr>
        <p:spPr bwMode="auto">
          <a:xfrm rot="5400000">
            <a:off x="9944100" y="3086100"/>
            <a:ext cx="43434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7" name="Rectangle 1032"/>
          <p:cNvSpPr>
            <a:spLocks noChangeArrowheads="1"/>
          </p:cNvSpPr>
          <p:nvPr userDrawn="1"/>
        </p:nvSpPr>
        <p:spPr bwMode="auto">
          <a:xfrm rot="5400000">
            <a:off x="2476499" y="3086100"/>
            <a:ext cx="43434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8" name="Subtitle 1"/>
          <p:cNvSpPr>
            <a:spLocks noGrp="1"/>
          </p:cNvSpPr>
          <p:nvPr>
            <p:ph type="subTitle" idx="1" hasCustomPrompt="1"/>
          </p:nvPr>
        </p:nvSpPr>
        <p:spPr>
          <a:xfrm>
            <a:off x="4876750" y="3875930"/>
            <a:ext cx="7071346" cy="411476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Date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876751" y="3337561"/>
            <a:ext cx="7071345" cy="449578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sz="2000">
                <a:solidFill>
                  <a:schemeClr val="tx1"/>
                </a:solidFill>
              </a:defRPr>
            </a:lvl4pPr>
            <a:lvl5pPr>
              <a:buFontTx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Your Name Here</a:t>
            </a:r>
            <a:endParaRPr lang="en-US"/>
          </a:p>
        </p:txBody>
      </p:sp>
      <p:pic>
        <p:nvPicPr>
          <p:cNvPr id="20" name="Picture Placeholder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62" r="14062"/>
          <a:stretch>
            <a:fillRect/>
          </a:stretch>
        </p:blipFill>
        <p:spPr bwMode="auto">
          <a:xfrm>
            <a:off x="-1" y="990600"/>
            <a:ext cx="4572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218223" y="6333411"/>
            <a:ext cx="186235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79603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Slide Option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876750" y="1066800"/>
            <a:ext cx="7071346" cy="1905000"/>
          </a:xfrm>
        </p:spPr>
        <p:txBody>
          <a:bodyPr anchor="ctr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032"/>
          <p:cNvSpPr>
            <a:spLocks noChangeArrowheads="1"/>
          </p:cNvSpPr>
          <p:nvPr userDrawn="1"/>
        </p:nvSpPr>
        <p:spPr bwMode="auto">
          <a:xfrm rot="5400000">
            <a:off x="9944100" y="3086100"/>
            <a:ext cx="43434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7" name="Rectangle 1032"/>
          <p:cNvSpPr>
            <a:spLocks noChangeArrowheads="1"/>
          </p:cNvSpPr>
          <p:nvPr userDrawn="1"/>
        </p:nvSpPr>
        <p:spPr bwMode="auto">
          <a:xfrm rot="5400000">
            <a:off x="2476499" y="3086100"/>
            <a:ext cx="43434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8" name="Subtitle 1"/>
          <p:cNvSpPr>
            <a:spLocks noGrp="1"/>
          </p:cNvSpPr>
          <p:nvPr>
            <p:ph type="subTitle" idx="1" hasCustomPrompt="1"/>
          </p:nvPr>
        </p:nvSpPr>
        <p:spPr>
          <a:xfrm>
            <a:off x="4876750" y="3875930"/>
            <a:ext cx="7071346" cy="411476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Date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876751" y="3337561"/>
            <a:ext cx="7071345" cy="449578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sz="2000">
                <a:solidFill>
                  <a:schemeClr val="tx1"/>
                </a:solidFill>
              </a:defRPr>
            </a:lvl4pPr>
            <a:lvl5pPr>
              <a:buFontTx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Your Name Here</a:t>
            </a:r>
            <a:endParaRPr lang="en-US"/>
          </a:p>
        </p:txBody>
      </p:sp>
      <p:pic>
        <p:nvPicPr>
          <p:cNvPr id="20" name="Picture Placeholder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12" r="14912"/>
          <a:stretch>
            <a:fillRect/>
          </a:stretch>
        </p:blipFill>
        <p:spPr bwMode="auto">
          <a:xfrm>
            <a:off x="-1" y="990600"/>
            <a:ext cx="4572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218223" y="6333411"/>
            <a:ext cx="186235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20382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Slide Option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876750" y="1066800"/>
            <a:ext cx="7071346" cy="1905000"/>
          </a:xfrm>
        </p:spPr>
        <p:txBody>
          <a:bodyPr anchor="ctr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32"/>
          <p:cNvSpPr>
            <a:spLocks noChangeArrowheads="1"/>
          </p:cNvSpPr>
          <p:nvPr userDrawn="1"/>
        </p:nvSpPr>
        <p:spPr bwMode="auto">
          <a:xfrm rot="5400000">
            <a:off x="9944100" y="3086100"/>
            <a:ext cx="43434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4" name="Rectangle 1032"/>
          <p:cNvSpPr>
            <a:spLocks noChangeArrowheads="1"/>
          </p:cNvSpPr>
          <p:nvPr userDrawn="1"/>
        </p:nvSpPr>
        <p:spPr bwMode="auto">
          <a:xfrm rot="5400000">
            <a:off x="2476499" y="3086100"/>
            <a:ext cx="43434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7" name="Subtitle 1"/>
          <p:cNvSpPr>
            <a:spLocks noGrp="1"/>
          </p:cNvSpPr>
          <p:nvPr>
            <p:ph type="subTitle" idx="1" hasCustomPrompt="1"/>
          </p:nvPr>
        </p:nvSpPr>
        <p:spPr>
          <a:xfrm>
            <a:off x="4876750" y="3875930"/>
            <a:ext cx="7071346" cy="411476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Date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876751" y="3337561"/>
            <a:ext cx="7071345" cy="449578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sz="2000">
                <a:solidFill>
                  <a:schemeClr val="tx1"/>
                </a:solidFill>
              </a:defRPr>
            </a:lvl4pPr>
            <a:lvl5pPr>
              <a:buFontTx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Your Name Here</a:t>
            </a:r>
            <a:endParaRPr lang="en-US"/>
          </a:p>
        </p:txBody>
      </p:sp>
      <p:pic>
        <p:nvPicPr>
          <p:cNvPr id="19" name="Picture Placeholder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006" r="15006"/>
          <a:stretch>
            <a:fillRect/>
          </a:stretch>
        </p:blipFill>
        <p:spPr bwMode="auto">
          <a:xfrm>
            <a:off x="-1" y="990600"/>
            <a:ext cx="4572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218223" y="6333411"/>
            <a:ext cx="186235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026679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Slide Option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876750" y="1066800"/>
            <a:ext cx="7071346" cy="1905000"/>
          </a:xfrm>
        </p:spPr>
        <p:txBody>
          <a:bodyPr anchor="ctr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032"/>
          <p:cNvSpPr>
            <a:spLocks noChangeArrowheads="1"/>
          </p:cNvSpPr>
          <p:nvPr userDrawn="1"/>
        </p:nvSpPr>
        <p:spPr bwMode="auto">
          <a:xfrm rot="5400000">
            <a:off x="9944100" y="3086100"/>
            <a:ext cx="43434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7" name="Rectangle 1032"/>
          <p:cNvSpPr>
            <a:spLocks noChangeArrowheads="1"/>
          </p:cNvSpPr>
          <p:nvPr userDrawn="1"/>
        </p:nvSpPr>
        <p:spPr bwMode="auto">
          <a:xfrm rot="5400000">
            <a:off x="2476499" y="3086100"/>
            <a:ext cx="43434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8" name="Subtitle 1"/>
          <p:cNvSpPr>
            <a:spLocks noGrp="1"/>
          </p:cNvSpPr>
          <p:nvPr>
            <p:ph type="subTitle" idx="1" hasCustomPrompt="1"/>
          </p:nvPr>
        </p:nvSpPr>
        <p:spPr>
          <a:xfrm>
            <a:off x="4876750" y="3875930"/>
            <a:ext cx="7071346" cy="411476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Date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876751" y="3337561"/>
            <a:ext cx="7071345" cy="449578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sz="2000">
                <a:solidFill>
                  <a:schemeClr val="tx1"/>
                </a:solidFill>
              </a:defRPr>
            </a:lvl4pPr>
            <a:lvl5pPr>
              <a:buFontTx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Your Name Here</a:t>
            </a:r>
            <a:endParaRPr lang="en-US"/>
          </a:p>
        </p:txBody>
      </p:sp>
      <p:pic>
        <p:nvPicPr>
          <p:cNvPr id="20" name="Picture Placeholder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296" b="18296"/>
          <a:stretch>
            <a:fillRect/>
          </a:stretch>
        </p:blipFill>
        <p:spPr bwMode="auto">
          <a:xfrm>
            <a:off x="-1" y="990600"/>
            <a:ext cx="4572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218223" y="6333411"/>
            <a:ext cx="186235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85102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905589"/>
          </a:xfrm>
          <a:prstGeom prst="rect">
            <a:avLst/>
          </a:prstGeom>
          <a:solidFill>
            <a:srgbClr val="4A4541"/>
          </a:solidFill>
        </p:spPr>
        <p:txBody>
          <a:bodyPr wrap="square" rtlCol="0" anchor="ctr">
            <a:noAutofit/>
          </a:bodyPr>
          <a:lstStyle/>
          <a:p>
            <a:pPr marL="0" indent="0" algn="ctr">
              <a:buFontTx/>
              <a:buNone/>
            </a:pPr>
            <a:endParaRPr lang="en-US" sz="2400" kern="0" smtClean="0">
              <a:solidFill>
                <a:schemeClr val="tx1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838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457200" tIns="91440" rIns="9144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Add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95400"/>
            <a:ext cx="10972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31" name="Text Box 10"/>
          <p:cNvSpPr txBox="1">
            <a:spLocks noChangeArrowheads="1"/>
          </p:cNvSpPr>
          <p:nvPr/>
        </p:nvSpPr>
        <p:spPr bwMode="auto">
          <a:xfrm>
            <a:off x="203200" y="6647599"/>
            <a:ext cx="2336800" cy="16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>
              <a:defRPr sz="800" b="0" i="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 pitchFamily="-32" charset="-128"/>
              </a:defRPr>
            </a:lvl1pPr>
          </a:lstStyle>
          <a:p>
            <a:pPr lvl="0" algn="l"/>
            <a:fld id="{55A2B6FE-016A-4C15-8F97-A10BEAFB16E9}" type="slidenum">
              <a:rPr lang="en-US" sz="1000" b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pPr lvl="0" algn="l"/>
              <a:t>‹#›</a:t>
            </a:fld>
            <a:endParaRPr lang="en-US" sz="1000" b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ctangle 1032"/>
          <p:cNvSpPr>
            <a:spLocks noChangeArrowheads="1"/>
          </p:cNvSpPr>
          <p:nvPr userDrawn="1"/>
        </p:nvSpPr>
        <p:spPr bwMode="auto">
          <a:xfrm>
            <a:off x="0" y="838200"/>
            <a:ext cx="121920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 sz="2400"/>
          </a:p>
        </p:txBody>
      </p:sp>
      <p:pic>
        <p:nvPicPr>
          <p:cNvPr id="12" name="Picture 13"/>
          <p:cNvPicPr>
            <a:picLocks noChangeAspect="1"/>
          </p:cNvPicPr>
          <p:nvPr userDrawn="1"/>
        </p:nvPicPr>
        <p:blipFill>
          <a:blip r:embed="rId5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218223" y="6333411"/>
            <a:ext cx="186235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5854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  <p:sldLayoutId id="2147484049" r:id="rId12"/>
    <p:sldLayoutId id="2147484059" r:id="rId13"/>
    <p:sldLayoutId id="2147484029" r:id="rId14"/>
    <p:sldLayoutId id="2147484058" r:id="rId15"/>
    <p:sldLayoutId id="2147483995" r:id="rId16"/>
    <p:sldLayoutId id="2147483996" r:id="rId17"/>
    <p:sldLayoutId id="2147484005" r:id="rId18"/>
    <p:sldLayoutId id="2147484003" r:id="rId19"/>
    <p:sldLayoutId id="2147484002" r:id="rId20"/>
    <p:sldLayoutId id="2147484001" r:id="rId21"/>
    <p:sldLayoutId id="2147484030" r:id="rId22"/>
    <p:sldLayoutId id="2147484011" r:id="rId23"/>
    <p:sldLayoutId id="2147484050" r:id="rId24"/>
    <p:sldLayoutId id="2147484021" r:id="rId25"/>
    <p:sldLayoutId id="2147484019" r:id="rId26"/>
    <p:sldLayoutId id="2147484020" r:id="rId27"/>
    <p:sldLayoutId id="2147484016" r:id="rId28"/>
    <p:sldLayoutId id="2147484009" r:id="rId29"/>
    <p:sldLayoutId id="2147484008" r:id="rId30"/>
    <p:sldLayoutId id="2147484015" r:id="rId31"/>
    <p:sldLayoutId id="2147484007" r:id="rId32"/>
    <p:sldLayoutId id="2147484060" r:id="rId33"/>
    <p:sldLayoutId id="2147484033" r:id="rId34"/>
    <p:sldLayoutId id="2147484034" r:id="rId35"/>
    <p:sldLayoutId id="2147484035" r:id="rId36"/>
    <p:sldLayoutId id="2147484036" r:id="rId37"/>
    <p:sldLayoutId id="2147484037" r:id="rId38"/>
    <p:sldLayoutId id="2147484025" r:id="rId39"/>
    <p:sldLayoutId id="2147484026" r:id="rId40"/>
    <p:sldLayoutId id="2147484027" r:id="rId41"/>
    <p:sldLayoutId id="2147484022" r:id="rId42"/>
    <p:sldLayoutId id="2147484023" r:id="rId43"/>
    <p:sldLayoutId id="2147483989" r:id="rId44"/>
    <p:sldLayoutId id="2147484028" r:id="rId45"/>
    <p:sldLayoutId id="2147484051" r:id="rId46"/>
    <p:sldLayoutId id="2147484052" r:id="rId47"/>
    <p:sldLayoutId id="2147484053" r:id="rId48"/>
    <p:sldLayoutId id="2147484054" r:id="rId49"/>
    <p:sldLayoutId id="2147484055" r:id="rId50"/>
    <p:sldLayoutId id="2147484056" r:id="rId51"/>
    <p:sldLayoutId id="2147484057" r:id="rId52"/>
  </p:sldLayoutIdLst>
  <p:transition/>
  <p:hf sldNum="0" hdr="0" dt="0"/>
  <p:txStyles>
    <p:titleStyle>
      <a:lvl1pPr algn="l" rtl="0" eaLnBrk="1" fontAlgn="base" hangingPunct="1">
        <a:lnSpc>
          <a:spcPts val="2800"/>
        </a:lnSpc>
        <a:spcBef>
          <a:spcPts val="40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/>
          <a:ea typeface="ＭＳ Ｐゴシック" pitchFamily="-32" charset="-128"/>
          <a:cs typeface="ＭＳ Ｐゴシック" charset="0"/>
        </a:defRPr>
      </a:lvl2pPr>
      <a:lvl3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/>
          <a:ea typeface="ＭＳ Ｐゴシック" pitchFamily="-32" charset="-128"/>
          <a:cs typeface="ＭＳ Ｐゴシック" charset="0"/>
        </a:defRPr>
      </a:lvl3pPr>
      <a:lvl4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/>
          <a:ea typeface="ＭＳ Ｐゴシック" pitchFamily="-32" charset="-128"/>
          <a:cs typeface="ＭＳ Ｐゴシック" charset="0"/>
        </a:defRPr>
      </a:lvl4pPr>
      <a:lvl5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/>
          <a:ea typeface="ＭＳ Ｐゴシック" pitchFamily="-32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/>
          <a:ea typeface="ＭＳ Ｐゴシック" pitchFamily="-3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/>
          <a:ea typeface="ＭＳ Ｐゴシック" pitchFamily="-3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/>
          <a:ea typeface="ＭＳ Ｐゴシック" pitchFamily="-3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/>
          <a:ea typeface="ＭＳ Ｐゴシック" pitchFamily="-32" charset="-128"/>
        </a:defRPr>
      </a:lvl9pPr>
    </p:titleStyle>
    <p:bodyStyle>
      <a:lvl1pPr marL="284163" indent="-284163" algn="l" rtl="0" eaLnBrk="1" fontAlgn="base" hangingPunct="1">
        <a:spcBef>
          <a:spcPts val="400"/>
        </a:spcBef>
        <a:spcAft>
          <a:spcPct val="0"/>
        </a:spcAft>
        <a:buClr>
          <a:schemeClr val="accent2"/>
        </a:buClr>
        <a:buFont typeface="Wingdings"/>
        <a:buChar char="§"/>
        <a:defRPr sz="2400">
          <a:solidFill>
            <a:schemeClr val="accent1"/>
          </a:solidFill>
          <a:latin typeface="+mn-lt"/>
          <a:ea typeface="+mn-ea"/>
          <a:cs typeface="ＭＳ Ｐゴシック" charset="0"/>
        </a:defRPr>
      </a:lvl1pPr>
      <a:lvl2pPr marL="739775" indent="-282575" algn="l" rtl="0" eaLnBrk="1" fontAlgn="base" hangingPunct="1">
        <a:spcBef>
          <a:spcPts val="400"/>
        </a:spcBef>
        <a:spcAft>
          <a:spcPct val="0"/>
        </a:spcAft>
        <a:buClr>
          <a:schemeClr val="bg2"/>
        </a:buClr>
        <a:buFont typeface="Wingdings"/>
        <a:buChar char="§"/>
        <a:defRPr sz="2000">
          <a:solidFill>
            <a:schemeClr val="accent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ts val="400"/>
        </a:spcBef>
        <a:spcAft>
          <a:spcPct val="0"/>
        </a:spcAft>
        <a:buClr>
          <a:schemeClr val="accent2"/>
        </a:buClr>
        <a:buFont typeface="Arial" pitchFamily="34" charset="0"/>
        <a:buChar char="–"/>
        <a:defRPr sz="1600">
          <a:solidFill>
            <a:schemeClr val="accent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 b="1">
          <a:solidFill>
            <a:schemeClr val="accent1"/>
          </a:solidFill>
          <a:latin typeface="+mn-lt"/>
          <a:ea typeface="+mn-ea"/>
        </a:defRPr>
      </a:lvl4pPr>
      <a:lvl5pPr marL="18288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accent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333333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333333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333333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tiff"/><Relationship Id="rId2" Type="http://schemas.openxmlformats.org/officeDocument/2006/relationships/image" Target="../media/image51.tiff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852829" y="979505"/>
            <a:ext cx="7071346" cy="1905000"/>
          </a:xfrm>
        </p:spPr>
        <p:txBody>
          <a:bodyPr/>
          <a:lstStyle/>
          <a:p>
            <a:r>
              <a:rPr lang="en-US" sz="3200" dirty="0"/>
              <a:t>Challenges in Linking Contextual Data at Multiple Levels of Geographic Aggregation: The Social Science Context</a:t>
            </a:r>
            <a:endParaRPr lang="en-US" sz="3200" dirty="0" smtClean="0"/>
          </a:p>
        </p:txBody>
      </p:sp>
      <p:sp>
        <p:nvSpPr>
          <p:cNvPr id="8" name="Subtitle 1"/>
          <p:cNvSpPr>
            <a:spLocks noGrp="1"/>
          </p:cNvSpPr>
          <p:nvPr>
            <p:ph type="subTitle" idx="1"/>
          </p:nvPr>
        </p:nvSpPr>
        <p:spPr>
          <a:xfrm>
            <a:off x="4998731" y="4973198"/>
            <a:ext cx="7071346" cy="411476"/>
          </a:xfrm>
        </p:spPr>
        <p:txBody>
          <a:bodyPr/>
          <a:lstStyle/>
          <a:p>
            <a:r>
              <a:rPr lang="en-US" dirty="0" smtClean="0"/>
              <a:t>07/12/19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4998732" y="4434829"/>
            <a:ext cx="7071345" cy="449578"/>
          </a:xfrm>
        </p:spPr>
        <p:txBody>
          <a:bodyPr/>
          <a:lstStyle/>
          <a:p>
            <a:r>
              <a:rPr lang="en-US" dirty="0" smtClean="0"/>
              <a:t>Ned English	</a:t>
            </a:r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990600"/>
            <a:ext cx="4572000" cy="4343400"/>
          </a:xfrm>
        </p:spPr>
      </p:pic>
    </p:spTree>
    <p:extLst>
      <p:ext uri="{BB962C8B-B14F-4D97-AF65-F5344CB8AC3E}">
        <p14:creationId xmlns:p14="http://schemas.microsoft.com/office/powerpoint/2010/main" val="279698495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in Data Linkage Contd.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43904" y="1143025"/>
            <a:ext cx="11521314" cy="4803623"/>
          </a:xfrm>
        </p:spPr>
        <p:txBody>
          <a:bodyPr/>
          <a:lstStyle/>
          <a:p>
            <a:r>
              <a:rPr lang="en-US" dirty="0" smtClean="0"/>
              <a:t>Typical use-case demographic data at Census tract, household information at ZIP code level</a:t>
            </a:r>
          </a:p>
          <a:p>
            <a:pPr lvl="1"/>
            <a:r>
              <a:rPr lang="en-US" dirty="0" smtClean="0"/>
              <a:t>Many-to-many relationships</a:t>
            </a:r>
          </a:p>
          <a:p>
            <a:r>
              <a:rPr lang="en-US" dirty="0" smtClean="0"/>
              <a:t>Could conduct weighted spatial intersection approach, statistical methods such as calibration (Mulrow et al. 2017)</a:t>
            </a:r>
          </a:p>
          <a:p>
            <a:pPr lvl="1"/>
            <a:r>
              <a:rPr lang="en-US" dirty="0" smtClean="0"/>
              <a:t>Ignores temporal nature of ZIP code boundaries</a:t>
            </a:r>
          </a:p>
          <a:p>
            <a:r>
              <a:rPr lang="en-US" dirty="0" smtClean="0"/>
              <a:t>Second use case is associating density information from a raster surface to individuals at address-level</a:t>
            </a:r>
          </a:p>
          <a:p>
            <a:pPr lvl="1"/>
            <a:r>
              <a:rPr lang="en-US" dirty="0" smtClean="0"/>
              <a:t>Example is density of tobacco retailer availability (Cantrell et al. 2018)</a:t>
            </a:r>
          </a:p>
          <a:p>
            <a:r>
              <a:rPr lang="en-US" dirty="0" smtClean="0"/>
              <a:t>Accepted to use raster focal statistics, kernel density estimation to model variables at different levels of aggregation</a:t>
            </a:r>
          </a:p>
          <a:p>
            <a:pPr lvl="1"/>
            <a:r>
              <a:rPr lang="en-US" dirty="0" smtClean="0"/>
              <a:t>County health outcomes, tract-level demographics, tobacco retailer availability</a:t>
            </a:r>
          </a:p>
          <a:p>
            <a:pPr lvl="1"/>
            <a:r>
              <a:rPr lang="en-US" dirty="0" smtClean="0"/>
              <a:t>Limitations related to edge-effects, resolution, MAUP in contextualizing raster unit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10996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 1- Contextualization at Different Units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82" t="28030" r="5882" b="28031"/>
          <a:stretch/>
        </p:blipFill>
        <p:spPr>
          <a:xfrm>
            <a:off x="340072" y="1143025"/>
            <a:ext cx="7945734" cy="51205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8473414" y="1290407"/>
            <a:ext cx="3479412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lvl="1" defTabSz="326212">
              <a:buClr>
                <a:schemeClr val="hlink"/>
              </a:buClr>
              <a:buSzPct val="130000"/>
            </a:pPr>
            <a:endParaRPr lang="en-US" sz="1000" dirty="0">
              <a:solidFill>
                <a:srgbClr val="F3901D"/>
              </a:solidFill>
              <a:cs typeface="ＭＳ Ｐゴシック"/>
            </a:endParaRPr>
          </a:p>
          <a:p>
            <a:pPr marL="114300" lvl="1" defTabSz="326212">
              <a:buClr>
                <a:schemeClr val="hlink"/>
              </a:buClr>
              <a:buSzPct val="130000"/>
            </a:pPr>
            <a:r>
              <a:rPr lang="en-US" sz="1800" i="1" dirty="0" smtClean="0">
                <a:solidFill>
                  <a:srgbClr val="404040"/>
                </a:solidFill>
              </a:rPr>
              <a:t>The </a:t>
            </a:r>
            <a:r>
              <a:rPr lang="en-US" sz="1800" i="1" dirty="0">
                <a:solidFill>
                  <a:srgbClr val="404040"/>
                </a:solidFill>
              </a:rPr>
              <a:t>ZIP area </a:t>
            </a:r>
            <a:r>
              <a:rPr lang="en-US" sz="1800" i="1" dirty="0" smtClean="0">
                <a:solidFill>
                  <a:srgbClr val="404040"/>
                </a:solidFill>
              </a:rPr>
              <a:t>intersects 21 Census </a:t>
            </a:r>
            <a:r>
              <a:rPr lang="en-US" sz="1800" i="1" dirty="0">
                <a:solidFill>
                  <a:srgbClr val="404040"/>
                </a:solidFill>
              </a:rPr>
              <a:t>tracts.</a:t>
            </a:r>
          </a:p>
          <a:p>
            <a:pPr marL="0" indent="0">
              <a:buFontTx/>
              <a:buNone/>
            </a:pPr>
            <a:endParaRPr lang="en-US" sz="3200" kern="0" dirty="0" smtClean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518221" y="6172170"/>
            <a:ext cx="75894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lvl="1" defTabSz="326212">
              <a:buClr>
                <a:schemeClr val="hlink"/>
              </a:buClr>
              <a:buSzPct val="130000"/>
            </a:pPr>
            <a:endParaRPr lang="en-US" sz="1000" dirty="0">
              <a:solidFill>
                <a:srgbClr val="F3901D"/>
              </a:solidFill>
              <a:cs typeface="ＭＳ Ｐゴシック"/>
            </a:endParaRPr>
          </a:p>
          <a:p>
            <a:pPr marL="114300" lvl="1" defTabSz="326212">
              <a:buClr>
                <a:schemeClr val="hlink"/>
              </a:buClr>
              <a:buSzPct val="130000"/>
            </a:pPr>
            <a:r>
              <a:rPr lang="en-US" sz="1400" b="1" i="1" dirty="0" smtClean="0">
                <a:solidFill>
                  <a:srgbClr val="404040"/>
                </a:solidFill>
              </a:rPr>
              <a:t>After Mulrow et al. 2017</a:t>
            </a:r>
            <a:endParaRPr lang="en-US" sz="1400" b="1" i="1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28614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 2: Linking Raster Densities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433" y="1234464"/>
            <a:ext cx="6626637" cy="51205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79914" y="6070764"/>
            <a:ext cx="3155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0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6973766" y="6057606"/>
            <a:ext cx="4791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5.38</a:t>
            </a:r>
          </a:p>
        </p:txBody>
      </p:sp>
      <p:sp>
        <p:nvSpPr>
          <p:cNvPr id="9" name="Rectangle 8"/>
          <p:cNvSpPr/>
          <p:nvPr/>
        </p:nvSpPr>
        <p:spPr>
          <a:xfrm>
            <a:off x="6461756" y="5941752"/>
            <a:ext cx="751561" cy="162838"/>
          </a:xfrm>
          <a:prstGeom prst="rect">
            <a:avLst/>
          </a:prstGeom>
          <a:gradFill flip="none" rotWithShape="1">
            <a:gsLst>
              <a:gs pos="0">
                <a:srgbClr val="CC2E23"/>
              </a:gs>
              <a:gs pos="50000">
                <a:srgbClr val="E8AF99"/>
              </a:gs>
              <a:gs pos="100000">
                <a:srgbClr val="FDF0E1"/>
              </a:gs>
            </a:gsLst>
            <a:lin ang="10800000" scaled="1"/>
            <a:tileRect/>
          </a:gradFill>
          <a:ln w="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95038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GSI Can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43904" y="1234464"/>
            <a:ext cx="11236896" cy="4712184"/>
          </a:xfrm>
        </p:spPr>
        <p:txBody>
          <a:bodyPr/>
          <a:lstStyle/>
          <a:p>
            <a:r>
              <a:rPr lang="en-US" dirty="0" smtClean="0"/>
              <a:t>Research in computing, GIS-based infrastructure could help improve blend of statistical small-area methods with high-resolution raster analysis</a:t>
            </a:r>
          </a:p>
          <a:p>
            <a:pPr lvl="1"/>
            <a:r>
              <a:rPr lang="en-US" dirty="0" smtClean="0"/>
              <a:t>Contextualization of individual household and social environments</a:t>
            </a:r>
          </a:p>
          <a:p>
            <a:r>
              <a:rPr lang="en-US" dirty="0" smtClean="0"/>
              <a:t>Enhanced computing infrastructure will improve speed and efficacy for large address and associated </a:t>
            </a:r>
            <a:r>
              <a:rPr lang="en-US" dirty="0" smtClean="0"/>
              <a:t>databases</a:t>
            </a:r>
          </a:p>
        </p:txBody>
      </p:sp>
    </p:spTree>
    <p:extLst>
      <p:ext uri="{BB962C8B-B14F-4D97-AF65-F5344CB8AC3E}">
        <p14:creationId xmlns:p14="http://schemas.microsoft.com/office/powerpoint/2010/main" val="247646850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GSI Should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Engage with government agencies: NIH, CDC, </a:t>
            </a:r>
            <a:r>
              <a:rPr lang="en-US" dirty="0" smtClean="0"/>
              <a:t>Census, BLS</a:t>
            </a:r>
          </a:p>
          <a:p>
            <a:pPr lvl="1"/>
            <a:r>
              <a:rPr lang="en-US" dirty="0" smtClean="0"/>
              <a:t>Professional organizations</a:t>
            </a:r>
          </a:p>
          <a:p>
            <a:pPr lvl="2"/>
            <a:r>
              <a:rPr lang="en-US" dirty="0" smtClean="0"/>
              <a:t>Most have educational committees</a:t>
            </a:r>
            <a:endParaRPr lang="en-US" dirty="0"/>
          </a:p>
          <a:p>
            <a:r>
              <a:rPr lang="en-US" dirty="0"/>
              <a:t>Training will be key</a:t>
            </a:r>
          </a:p>
          <a:p>
            <a:pPr lvl="1"/>
            <a:r>
              <a:rPr lang="en-US" dirty="0" smtClean="0"/>
              <a:t>Students</a:t>
            </a:r>
          </a:p>
          <a:p>
            <a:pPr lvl="1"/>
            <a:r>
              <a:rPr lang="en-US" dirty="0" smtClean="0"/>
              <a:t>Faculty</a:t>
            </a:r>
          </a:p>
          <a:p>
            <a:pPr lvl="1"/>
            <a:r>
              <a:rPr lang="en-US" dirty="0" smtClean="0"/>
              <a:t>Industry</a:t>
            </a:r>
          </a:p>
          <a:p>
            <a:pPr lvl="1"/>
            <a:r>
              <a:rPr lang="en-US" dirty="0" smtClean="0"/>
              <a:t>Government</a:t>
            </a:r>
          </a:p>
          <a:p>
            <a:r>
              <a:rPr lang="en-US" dirty="0" smtClean="0"/>
              <a:t>Key Capabilities:</a:t>
            </a:r>
          </a:p>
          <a:p>
            <a:pPr lvl="1"/>
            <a:r>
              <a:rPr lang="en-US" dirty="0" smtClean="0"/>
              <a:t>Share software best practices</a:t>
            </a:r>
          </a:p>
          <a:p>
            <a:pPr lvl="1"/>
            <a:r>
              <a:rPr lang="en-US" dirty="0" smtClean="0"/>
              <a:t>Share expertise in dataflow establishment and management</a:t>
            </a:r>
          </a:p>
          <a:p>
            <a:pPr lvl="1"/>
            <a:r>
              <a:rPr lang="en-US" dirty="0" smtClean="0"/>
              <a:t>Organization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26792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09600" y="1325903"/>
            <a:ext cx="10871200" cy="462074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Cantrell, Jennifer, Andrew </a:t>
            </a:r>
            <a:r>
              <a:rPr lang="en-US" dirty="0" err="1"/>
              <a:t>Anesetti-Rothermel</a:t>
            </a:r>
            <a:r>
              <a:rPr lang="en-US" dirty="0"/>
              <a:t>, </a:t>
            </a:r>
            <a:r>
              <a:rPr lang="en-US" dirty="0" err="1"/>
              <a:t>Haijun</a:t>
            </a:r>
            <a:r>
              <a:rPr lang="en-US" dirty="0"/>
              <a:t> Xiao, </a:t>
            </a:r>
            <a:r>
              <a:rPr lang="en-US" dirty="0" err="1"/>
              <a:t>Morgane</a:t>
            </a:r>
            <a:r>
              <a:rPr lang="en-US" dirty="0"/>
              <a:t> Bennett, Peter Herman, and Ned English.  </a:t>
            </a:r>
            <a:r>
              <a:rPr lang="en-US" i="1" dirty="0"/>
              <a:t>Examining Changes in Tobacco Retail Outlet Density over Time and Youth Smoking Behavior</a:t>
            </a:r>
            <a:r>
              <a:rPr lang="en-US" dirty="0"/>
              <a:t>.  Presented at the American Association of Public Opinion Research Annual Conference, May, 2018, Denver, CO.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Mulrow, Edward, Becki Curtis, Ned English, </a:t>
            </a:r>
            <a:r>
              <a:rPr lang="en-US" dirty="0" err="1"/>
              <a:t>Yongheng</a:t>
            </a:r>
            <a:r>
              <a:rPr lang="en-US" dirty="0"/>
              <a:t> Lin, and Ilana Ventura.  </a:t>
            </a:r>
            <a:r>
              <a:rPr lang="en-US" i="1" dirty="0"/>
              <a:t>Challenges in Linking Demographic Data at Different Geographic Levels</a:t>
            </a:r>
            <a:r>
              <a:rPr lang="en-US" dirty="0"/>
              <a:t>.  Poster presented at the Joint Statistical Meetings Conference, August, 2017, Baltimore, MD. 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81382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Ned English</a:t>
            </a:r>
          </a:p>
          <a:p>
            <a:r>
              <a:rPr lang="en-US" dirty="0" smtClean="0"/>
              <a:t>english-ned@norc.org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05898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625538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309225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62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Social Science Applications of GIS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 smtClean="0"/>
              <a:t>Contextualization or Data Linkage</a:t>
            </a:r>
          </a:p>
          <a:p>
            <a:pPr marL="912812" lvl="1" indent="-457200"/>
            <a:r>
              <a:rPr lang="en-US" dirty="0" smtClean="0"/>
              <a:t>Associating areal demographic, physical science information</a:t>
            </a:r>
          </a:p>
          <a:p>
            <a:pPr marL="912812" lvl="1" indent="-457200"/>
            <a:r>
              <a:rPr lang="en-US" dirty="0" smtClean="0"/>
              <a:t>ACS, CPS, environmental data </a:t>
            </a:r>
          </a:p>
          <a:p>
            <a:pPr marL="912812" lvl="1" indent="-457200"/>
            <a:r>
              <a:rPr lang="en-US" dirty="0" smtClean="0"/>
              <a:t>Raster surfaces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Custom geographic data creation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dirty="0" smtClean="0"/>
              <a:t>Address-data processing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616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9844999" y="6172170"/>
            <a:ext cx="2323113" cy="68583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FontTx/>
              <a:buNone/>
            </a:pPr>
            <a:endParaRPr lang="en-US" sz="2200" kern="0" dirty="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Space and </a:t>
            </a:r>
            <a:r>
              <a:rPr lang="en-US" dirty="0" err="1" smtClean="0"/>
              <a:t>AoT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3269" y="2345475"/>
            <a:ext cx="3317856" cy="4225937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/>
        </p:nvSpPr>
        <p:spPr bwMode="auto">
          <a:xfrm>
            <a:off x="518221" y="1015000"/>
            <a:ext cx="9654479" cy="534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284163" indent="-284163" algn="l" rtl="0" eaLnBrk="1" fontAlgn="base" hangingPunct="1">
              <a:spcBef>
                <a:spcPts val="1176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§"/>
              <a:defRPr sz="2400">
                <a:solidFill>
                  <a:schemeClr val="accent1"/>
                </a:solidFill>
                <a:latin typeface="+mn-lt"/>
                <a:ea typeface="+mn-ea"/>
                <a:cs typeface="ＭＳ Ｐゴシック" charset="0"/>
              </a:defRPr>
            </a:lvl1pPr>
            <a:lvl2pPr marL="739775" indent="-282575" algn="l" rtl="0" eaLnBrk="1" fontAlgn="base" hangingPunct="1">
              <a:spcBef>
                <a:spcPts val="108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accent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sz="1600">
                <a:solidFill>
                  <a:schemeClr val="accent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 b="1">
                <a:solidFill>
                  <a:schemeClr val="accent1"/>
                </a:solidFill>
                <a:latin typeface="+mn-lt"/>
                <a:ea typeface="+mn-ea"/>
              </a:defRPr>
            </a:lvl4pPr>
            <a:lvl5pPr marL="18288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333333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333333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333333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333333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Responses to surveys may depend on neighborhood environmental conditions (climate, pollution, traffic, noise)</a:t>
            </a:r>
          </a:p>
          <a:p>
            <a:pPr marL="0" indent="0" algn="ctr">
              <a:buNone/>
            </a:pPr>
            <a:r>
              <a:rPr lang="en-US" b="1" dirty="0" smtClean="0"/>
              <a:t>CHART</a:t>
            </a:r>
            <a:r>
              <a:rPr lang="en-US" dirty="0" smtClean="0"/>
              <a:t> (n=450 in 10 neighborhoods)                  </a:t>
            </a:r>
            <a:r>
              <a:rPr lang="en-US" b="1" dirty="0" err="1" smtClean="0"/>
              <a:t>AoT</a:t>
            </a:r>
            <a:r>
              <a:rPr lang="en-US" dirty="0" smtClean="0"/>
              <a:t> (n=111)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5414" y="2345475"/>
            <a:ext cx="3511286" cy="422593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487356" y="3440129"/>
            <a:ext cx="4705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9pPr>
          </a:lstStyle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5652" y="3224798"/>
            <a:ext cx="1432950" cy="152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3459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294" y="1054110"/>
            <a:ext cx="4023316" cy="520664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4561" y="1064281"/>
            <a:ext cx="4046869" cy="5237123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</p:spPr>
        <p:txBody>
          <a:bodyPr/>
          <a:lstStyle/>
          <a:p>
            <a:r>
              <a:rPr lang="en-US" dirty="0" smtClean="0"/>
              <a:t>Temperature and Humidity Surfaces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964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D57B8A52-6F72-D843-A879-C45F9C9B3F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82" y="1049614"/>
            <a:ext cx="4023316" cy="53999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</p:spPr>
        <p:txBody>
          <a:bodyPr/>
          <a:lstStyle/>
          <a:p>
            <a:r>
              <a:rPr lang="en-US" dirty="0" smtClean="0"/>
              <a:t>Link Locations Data Across Time, Space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lc="http://schemas.openxmlformats.org/drawingml/2006/lockedCanvas" xmlns:a16="http://schemas.microsoft.com/office/drawing/2014/main" xmlns="" id="{0D9BABCC-ED0E-6C42-A385-BFD2C51A3B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0171" y="1049614"/>
            <a:ext cx="4846267" cy="579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213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in Data Linkage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18221" y="1325903"/>
            <a:ext cx="10871200" cy="4419600"/>
          </a:xfrm>
        </p:spPr>
        <p:txBody>
          <a:bodyPr/>
          <a:lstStyle/>
          <a:p>
            <a:r>
              <a:rPr lang="en-US" dirty="0" smtClean="0"/>
              <a:t>Common examples: </a:t>
            </a:r>
          </a:p>
          <a:p>
            <a:pPr lvl="1"/>
            <a:r>
              <a:rPr lang="en-US" dirty="0" smtClean="0"/>
              <a:t>ACS, CPS, or other demographic data </a:t>
            </a:r>
          </a:p>
          <a:p>
            <a:pPr lvl="1"/>
            <a:r>
              <a:rPr lang="en-US" dirty="0" smtClean="0"/>
              <a:t>Modeled environmental, pollution information</a:t>
            </a:r>
          </a:p>
          <a:p>
            <a:pPr lvl="1"/>
            <a:r>
              <a:rPr lang="en-US" dirty="0" smtClean="0"/>
              <a:t>Other derived or modeled information (</a:t>
            </a:r>
            <a:r>
              <a:rPr lang="en-US" dirty="0" err="1" smtClean="0"/>
              <a:t>e.g</a:t>
            </a:r>
            <a:r>
              <a:rPr lang="en-US" dirty="0" smtClean="0"/>
              <a:t>, tobacco retailer density)</a:t>
            </a:r>
          </a:p>
          <a:p>
            <a:r>
              <a:rPr lang="en-US" dirty="0" smtClean="0"/>
              <a:t>Each may be available at multiple levels of aggregation:</a:t>
            </a:r>
          </a:p>
          <a:p>
            <a:pPr lvl="1"/>
            <a:r>
              <a:rPr lang="en-US" dirty="0" smtClean="0"/>
              <a:t>Census units</a:t>
            </a:r>
          </a:p>
          <a:p>
            <a:pPr lvl="1"/>
            <a:r>
              <a:rPr lang="en-US" dirty="0" smtClean="0"/>
              <a:t>ZIP codes</a:t>
            </a:r>
          </a:p>
          <a:p>
            <a:pPr lvl="1"/>
            <a:r>
              <a:rPr lang="en-US" dirty="0" smtClean="0"/>
              <a:t>Custom areas</a:t>
            </a:r>
          </a:p>
          <a:p>
            <a:pPr lvl="1"/>
            <a:r>
              <a:rPr lang="en-US" dirty="0" smtClean="0"/>
              <a:t>Raster units</a:t>
            </a:r>
          </a:p>
          <a:p>
            <a:r>
              <a:rPr lang="en-US" dirty="0" smtClean="0"/>
              <a:t>Incompatible areal units may not allow for optimal linkage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861480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3.9600.0"/>
  <p:tag name="AS_RELEASE_DATE" val="2017.01.25"/>
  <p:tag name="AS_TITLE" val="Aspose.Slides for .NET 4.0"/>
  <p:tag name="AS_VERSION" val="17.1"/>
</p:tagLst>
</file>

<file path=ppt/theme/theme1.xml><?xml version="1.0" encoding="utf-8"?>
<a:theme xmlns:a="http://schemas.openxmlformats.org/drawingml/2006/main" name="NORC 2016">
  <a:themeElements>
    <a:clrScheme name="Custom 6">
      <a:dk1>
        <a:srgbClr val="55565A"/>
      </a:dk1>
      <a:lt1>
        <a:srgbClr val="FFFFFF"/>
      </a:lt1>
      <a:dk2>
        <a:srgbClr val="A39A94"/>
      </a:dk2>
      <a:lt2>
        <a:srgbClr val="D1CDCA"/>
      </a:lt2>
      <a:accent1>
        <a:srgbClr val="6E6259"/>
      </a:accent1>
      <a:accent2>
        <a:srgbClr val="E87424"/>
      </a:accent2>
      <a:accent3>
        <a:srgbClr val="5D7E95"/>
      </a:accent3>
      <a:accent4>
        <a:srgbClr val="7A9C49"/>
      </a:accent4>
      <a:accent5>
        <a:srgbClr val="71A087"/>
      </a:accent5>
      <a:accent6>
        <a:srgbClr val="8B2332"/>
      </a:accent6>
      <a:hlink>
        <a:srgbClr val="E87424"/>
      </a:hlink>
      <a:folHlink>
        <a:srgbClr val="A39A94"/>
      </a:folHlink>
    </a:clrScheme>
    <a:fontScheme name="Blank Presentatio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 marL="0" indent="0">
          <a:buFontTx/>
          <a:buNone/>
          <a:defRPr sz="2400" kern="0" dirty="0" smtClean="0">
            <a:solidFill>
              <a:schemeClr val="tx1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32" charset="-128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indent="0">
          <a:buFontTx/>
          <a:buNone/>
          <a:defRPr sz="2200" kern="0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ORC 2016" id="{60B77D63-6BFA-4205-934B-F86E2B4E5D50}" vid="{352137DB-957E-430B-8394-6937438A5B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AverageRating xmlns="http://schemas.microsoft.com/sharepoint/v3" xsi:nil="true"/>
    <RatingCount xmlns="http://schemas.microsoft.com/sharepoint/v3" xsi:nil="true"/>
    <TaxCatchAll xmlns="b9a3540d-8fb0-4e3e-978e-1ba1d764613a">
      <Value>1</Value>
    </TaxCatchAll>
    <cf43212e36604384a5f53b543af41f9a xmlns="b6b44a34-ddfa-4992-805c-6ecfb53c9907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Communications</TermName>
          <TermId xmlns="http://schemas.microsoft.com/office/infopath/2007/PartnerControls">67dc8807-dfeb-4db6-adae-fbfe97ab259a</TermId>
        </TermInfo>
      </Terms>
    </cf43212e36604384a5f53b543af41f9a>
    <k33869f2622648e9a3da5991f8f52a42 xmlns="b6b44a34-ddfa-4992-805c-6ecfb53c9907">
      <Terms xmlns="http://schemas.microsoft.com/office/infopath/2007/PartnerControls"/>
    </k33869f2622648e9a3da5991f8f52a42>
    <Archive_x0020_Date xmlns="b6b44a34-ddfa-4992-805c-6ecfb53c9907">2016-10-05T05:00:00+00:00</Archive_x0020_Date>
    <mae4ce8972fa4a61b77d60ba7dae5f43 xmlns="b6b44a34-ddfa-4992-805c-6ecfb53c9907">
      <Terms xmlns="http://schemas.microsoft.com/office/infopath/2007/PartnerControls"/>
    </mae4ce8972fa4a61b77d60ba7dae5f43>
    <ca158c5648a04dc4808402f5a087cd98 xmlns="b6b44a34-ddfa-4992-805c-6ecfb53c9907">
      <Terms xmlns="http://schemas.microsoft.com/office/infopath/2007/PartnerControls"/>
    </ca158c5648a04dc4808402f5a087cd98>
    <f44d96efa86d44769079842688e62a8c xmlns="b6b44a34-ddfa-4992-805c-6ecfb53c9907">
      <Terms xmlns="http://schemas.microsoft.com/office/infopath/2007/PartnerControls"/>
    </f44d96efa86d44769079842688e62a8c>
    <What_x0020_Works xmlns="b6b44a34-ddfa-4992-805c-6ecfb53c9907">false</What_x0020_Work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NORC Document" ma:contentTypeID="0x010100DDE1E411FE1C324394F4AA0171C35D3F0027F0960CC9409847916DD2B996A3A583" ma:contentTypeVersion="10" ma:contentTypeDescription="Create a new document." ma:contentTypeScope="" ma:versionID="090bcc80a28b65e4db2b55b2a5d600fa">
  <xsd:schema xmlns:xsd="http://www.w3.org/2001/XMLSchema" xmlns:xs="http://www.w3.org/2001/XMLSchema" xmlns:p="http://schemas.microsoft.com/office/2006/metadata/properties" xmlns:ns1="http://schemas.microsoft.com/sharepoint/v3" xmlns:ns2="b6b44a34-ddfa-4992-805c-6ecfb53c9907" xmlns:ns3="b9a3540d-8fb0-4e3e-978e-1ba1d764613a" targetNamespace="http://schemas.microsoft.com/office/2006/metadata/properties" ma:root="true" ma:fieldsID="9d58bac77e82240c27165eff596f9d15" ns1:_="" ns2:_="" ns3:_="">
    <xsd:import namespace="http://schemas.microsoft.com/sharepoint/v3"/>
    <xsd:import namespace="b6b44a34-ddfa-4992-805c-6ecfb53c9907"/>
    <xsd:import namespace="b9a3540d-8fb0-4e3e-978e-1ba1d764613a"/>
    <xsd:element name="properties">
      <xsd:complexType>
        <xsd:sequence>
          <xsd:element name="documentManagement">
            <xsd:complexType>
              <xsd:all>
                <xsd:element ref="ns2:What_x0020_Works" minOccurs="0"/>
                <xsd:element ref="ns1:AverageRating" minOccurs="0"/>
                <xsd:element ref="ns1:RatingCount" minOccurs="0"/>
                <xsd:element ref="ns2:Archive_x0020_Date" minOccurs="0"/>
                <xsd:element ref="ns2:k33869f2622648e9a3da5991f8f52a42" minOccurs="0"/>
                <xsd:element ref="ns3:TaxCatchAll" minOccurs="0"/>
                <xsd:element ref="ns3:TaxCatchAllLabel" minOccurs="0"/>
                <xsd:element ref="ns2:cf43212e36604384a5f53b543af41f9a" minOccurs="0"/>
                <xsd:element ref="ns2:ca158c5648a04dc4808402f5a087cd98" minOccurs="0"/>
                <xsd:element ref="ns2:mae4ce8972fa4a61b77d60ba7dae5f43" minOccurs="0"/>
                <xsd:element ref="ns2:f44d96efa86d44769079842688e62a8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6" nillable="true" ma:displayName="Rating (0-5)" ma:decimals="2" ma:description="Average value of all the ratings that have been submitted" ma:internalName="AverageRating" ma:readOnly="false" ma:percentage="FALSE">
      <xsd:simpleType>
        <xsd:restriction base="dms:Number"/>
      </xsd:simpleType>
    </xsd:element>
    <xsd:element name="RatingCount" ma:index="8" nillable="true" ma:displayName="Number of Ratings" ma:decimals="0" ma:description="Number of ratings submitted" ma:internalName="RatingCount" ma:readOnly="false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b44a34-ddfa-4992-805c-6ecfb53c9907" elementFormDefault="qualified">
    <xsd:import namespace="http://schemas.microsoft.com/office/2006/documentManagement/types"/>
    <xsd:import namespace="http://schemas.microsoft.com/office/infopath/2007/PartnerControls"/>
    <xsd:element name="What_x0020_Works" ma:index="2" nillable="true" ma:displayName="What Works" ma:internalName="What_x0020_Works" ma:readOnly="false">
      <xsd:simpleType>
        <xsd:restriction base="dms:Boolean"/>
      </xsd:simpleType>
    </xsd:element>
    <xsd:element name="Archive_x0020_Date" ma:index="10" nillable="true" ma:displayName="Archive Date" ma:format="DateOnly" ma:internalName="Archive_x0020_Date" ma:readOnly="false">
      <xsd:simpleType>
        <xsd:restriction base="dms:DateTime"/>
      </xsd:simpleType>
    </xsd:element>
    <xsd:element name="k33869f2622648e9a3da5991f8f52a42" ma:index="12" nillable="true" ma:taxonomy="true" ma:internalName="k33869f2622648e9a3da5991f8f52a42" ma:taxonomyFieldName="Document_x0020_Type" ma:displayName="Document Type" ma:readOnly="false" ma:fieldId="{433869f2-6226-48e9-a3da-5991f8f52a42}" ma:taxonomyMulti="true" ma:sspId="a2f93836-8695-4ec8-8d1a-8c7c249cc417" ma:termSetId="c3a143e5-b8fa-4c1e-87d8-e5b601e3f98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f43212e36604384a5f53b543af41f9a" ma:index="16" nillable="true" ma:taxonomy="true" ma:internalName="cf43212e36604384a5f53b543af41f9a" ma:taxonomyFieldName="Department_x0020_Tags" ma:displayName="Department Tags" ma:readOnly="false" ma:fieldId="{cf43212e-3660-4384-a5f5-3b543af41f9a}" ma:taxonomyMulti="true" ma:sspId="a2f93836-8695-4ec8-8d1a-8c7c249cc417" ma:termSetId="d7495742-5e4c-4a9d-9ba2-b23d9217a78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a158c5648a04dc4808402f5a087cd98" ma:index="18" nillable="true" ma:taxonomy="true" ma:internalName="ca158c5648a04dc4808402f5a087cd98" ma:taxonomyFieldName="Location_x0020_Tags" ma:displayName="Location Tags" ma:readOnly="false" ma:fieldId="{ca158c56-48a0-4dc4-8084-02f5a087cd98}" ma:taxonomyMulti="true" ma:sspId="a2f93836-8695-4ec8-8d1a-8c7c249cc417" ma:termSetId="2b3d1176-69f1-4582-8a1c-68dfcaa999e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e4ce8972fa4a61b77d60ba7dae5f43" ma:index="20" nillable="true" ma:taxonomy="true" ma:internalName="mae4ce8972fa4a61b77d60ba7dae5f43" ma:taxonomyFieldName="Project_x0020_Tags" ma:displayName="Project Tags" ma:readOnly="false" ma:fieldId="{6ae4ce89-72fa-4a61-b77d-60ba7dae5f43}" ma:taxonomyMulti="true" ma:sspId="a2f93836-8695-4ec8-8d1a-8c7c249cc417" ma:termSetId="96c9a5c7-ff67-49e5-a6b8-e71e63ce444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44d96efa86d44769079842688e62a8c" ma:index="22" nillable="true" ma:taxonomy="true" ma:internalName="f44d96efa86d44769079842688e62a8c" ma:taxonomyFieldName="Topic_x0020_Tags" ma:displayName="Topic Tags" ma:readOnly="false" ma:fieldId="{f44d96ef-a86d-4476-9079-842688e62a8c}" ma:taxonomyMulti="true" ma:sspId="a2f93836-8695-4ec8-8d1a-8c7c249cc417" ma:termSetId="1e3fc8c6-8339-4f2f-a8cc-9915e48d5ebe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a3540d-8fb0-4e3e-978e-1ba1d764613a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list="{95c1fc1b-826f-4fd7-b3b3-74edc95f3f13}" ma:internalName="TaxCatchAll" ma:readOnly="false" ma:showField="CatchAllData" ma:web="b6b44a34-ddfa-4992-805c-6ecfb53c99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4" nillable="true" ma:displayName="Taxonomy Catch All Column1" ma:list="{95c1fc1b-826f-4fd7-b3b3-74edc95f3f13}" ma:internalName="TaxCatchAllLabel" ma:readOnly="true" ma:showField="CatchAllDataLabel" ma:web="b6b44a34-ddfa-4992-805c-6ecfb53c99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7068973-7E75-4DE3-82DF-4AF7B14DCA0C}">
  <ds:schemaRefs>
    <ds:schemaRef ds:uri="http://schemas.microsoft.com/office/2006/metadata/properties"/>
    <ds:schemaRef ds:uri="b9a3540d-8fb0-4e3e-978e-1ba1d764613a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b6b44a34-ddfa-4992-805c-6ecfb53c9907"/>
    <ds:schemaRef ds:uri="http://schemas.microsoft.com/sharepoint/v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73428CD-2832-46F8-A3AA-70546DBA14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6b44a34-ddfa-4992-805c-6ecfb53c9907"/>
    <ds:schemaRef ds:uri="b9a3540d-8fb0-4e3e-978e-1ba1d76461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652C612-C4E1-4B6D-A9F1-EBCE80115AA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33667</TotalTime>
  <Words>495</Words>
  <Application>Microsoft Office PowerPoint</Application>
  <PresentationFormat>Widescreen</PresentationFormat>
  <Paragraphs>72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ＭＳ Ｐゴシック</vt:lpstr>
      <vt:lpstr>Arial</vt:lpstr>
      <vt:lpstr>Calibri</vt:lpstr>
      <vt:lpstr>Myriad Pro</vt:lpstr>
      <vt:lpstr>Wingdings</vt:lpstr>
      <vt:lpstr>NORC 2016</vt:lpstr>
      <vt:lpstr>PowerPoint Presentation</vt:lpstr>
      <vt:lpstr>PowerPoint Presentation</vt:lpstr>
      <vt:lpstr>PowerPoint Presentation</vt:lpstr>
      <vt:lpstr>PowerPoint Presentation</vt:lpstr>
      <vt:lpstr>Common Social Science Applications of GIS</vt:lpstr>
      <vt:lpstr>Activity Space and AoT</vt:lpstr>
      <vt:lpstr>Temperature and Humidity Surfaces</vt:lpstr>
      <vt:lpstr>Link Locations Data Across Time, Space</vt:lpstr>
      <vt:lpstr>Challenges in Data Linkage</vt:lpstr>
      <vt:lpstr>Challenges in Data Linkage Contd.</vt:lpstr>
      <vt:lpstr>Use Case 1- Contextualization at Different Units</vt:lpstr>
      <vt:lpstr>Use Case 2: Linking Raster Densities</vt:lpstr>
      <vt:lpstr>Where GSI Can Help</vt:lpstr>
      <vt:lpstr>What GSI Should Do</vt:lpstr>
      <vt:lpstr>References</vt:lpstr>
      <vt:lpstr>PowerPoint Presentation</vt:lpstr>
    </vt:vector>
  </TitlesOfParts>
  <Company>NORC at the Univeristy of Chicago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Lanier</dc:creator>
  <cp:lastModifiedBy>Ned English</cp:lastModifiedBy>
  <cp:revision>695</cp:revision>
  <cp:lastPrinted>2016-05-10T16:53:01Z</cp:lastPrinted>
  <dcterms:created xsi:type="dcterms:W3CDTF">2011-01-21T18:17:35Z</dcterms:created>
  <dcterms:modified xsi:type="dcterms:W3CDTF">2019-07-15T18:33:12Z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0x010100DDE1E411FE1C324394F4AA0171C35D3F0027F0960CC9409847916DD2B996A3A583</vt:lpwstr>
  </property>
  <property fmtid="{D5CDD505-2E9C-101B-9397-08002B2CF9AE}" pid="3" name="Department Tags">
    <vt:lpwstr>1;#Communications|67dc8807-dfeb-4db6-adae-fbfe97ab259a</vt:lpwstr>
  </property>
  <property fmtid="{D5CDD505-2E9C-101B-9397-08002B2CF9AE}" pid="4" name="Document Type">
    <vt:lpwstr/>
  </property>
  <property fmtid="{D5CDD505-2E9C-101B-9397-08002B2CF9AE}" pid="5" name="Location Tags">
    <vt:lpwstr/>
  </property>
  <property fmtid="{D5CDD505-2E9C-101B-9397-08002B2CF9AE}" pid="6" name="m12ea18bb4aa40b3aca5c956af63f5e0">
    <vt:lpwstr/>
  </property>
  <property fmtid="{D5CDD505-2E9C-101B-9397-08002B2CF9AE}" pid="7" name="Project Tags">
    <vt:lpwstr/>
  </property>
  <property fmtid="{D5CDD505-2E9C-101B-9397-08002B2CF9AE}" pid="8" name="Tags">
    <vt:lpwstr/>
  </property>
  <property fmtid="{D5CDD505-2E9C-101B-9397-08002B2CF9AE}" pid="9" name="Topic Tags">
    <vt:lpwstr/>
  </property>
  <property fmtid="{D5CDD505-2E9C-101B-9397-08002B2CF9AE}" pid="10" name="URL">
    <vt:lpwstr/>
  </property>
</Properties>
</file>